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8" r:id="rId2"/>
    <p:sldId id="391" r:id="rId3"/>
    <p:sldId id="473" r:id="rId4"/>
    <p:sldId id="369" r:id="rId5"/>
    <p:sldId id="370" r:id="rId6"/>
    <p:sldId id="390" r:id="rId7"/>
    <p:sldId id="389" r:id="rId8"/>
    <p:sldId id="372" r:id="rId9"/>
    <p:sldId id="456" r:id="rId10"/>
    <p:sldId id="448" r:id="rId11"/>
    <p:sldId id="449" r:id="rId12"/>
    <p:sldId id="450" r:id="rId13"/>
    <p:sldId id="451" r:id="rId14"/>
    <p:sldId id="457" r:id="rId15"/>
    <p:sldId id="458" r:id="rId16"/>
    <p:sldId id="460" r:id="rId17"/>
    <p:sldId id="459" r:id="rId18"/>
    <p:sldId id="500" r:id="rId19"/>
    <p:sldId id="497" r:id="rId20"/>
    <p:sldId id="462" r:id="rId21"/>
    <p:sldId id="461" r:id="rId22"/>
    <p:sldId id="464" r:id="rId23"/>
    <p:sldId id="447" r:id="rId24"/>
  </p:sldIdLst>
  <p:sldSz cx="9144000" cy="5143500" type="screen16x9"/>
  <p:notesSz cx="6858000" cy="9144000"/>
  <p:embeddedFontLst>
    <p:embeddedFont>
      <p:font typeface="微软雅黑" panose="020B0503020204020204" pitchFamily="34" charset="-122"/>
      <p:regular r:id="rId26"/>
      <p:bold r:id="rId27"/>
    </p:embeddedFont>
    <p:embeddedFont>
      <p:font typeface="宋体" panose="02010600030101010101" pitchFamily="2" charset="-122"/>
      <p:regular r:id="rId28"/>
    </p:embeddedFont>
    <p:embeddedFont>
      <p:font typeface="Calibri" panose="020F0502020204030204" pitchFamily="3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
      <p:font typeface="Lato" panose="020B0604020202020204" charset="0"/>
      <p:regular r:id="rId37"/>
      <p:bold r:id="rId38"/>
      <p:italic r:id="rId39"/>
      <p:boldItalic r:id="rId40"/>
    </p:embeddedFont>
    <p:embeddedFont>
      <p:font typeface="Roboto" panose="02000000000000000000" pitchFamily="2" charset="0"/>
      <p:regular r:id="rId41"/>
      <p:bold r:id="rId42"/>
    </p:embeddedFont>
    <p:embeddedFont>
      <p:font typeface="Source Sans Pro" panose="020B0503030403020204" pitchFamily="34" charset="0"/>
      <p:regular r:id="rId43"/>
      <p:bold r:id="rId44"/>
      <p:italic r:id="rId45"/>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1pPr>
    <a:lvl2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2pPr>
    <a:lvl3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3pPr>
    <a:lvl4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4pPr>
    <a:lvl5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5pPr>
    <a:lvl6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6pPr>
    <a:lvl7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7pPr>
    <a:lvl8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8pPr>
    <a:lvl9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0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5"/>
  </p:normalViewPr>
  <p:slideViewPr>
    <p:cSldViewPr>
      <p:cViewPr varScale="1">
        <p:scale>
          <a:sx n="84" d="100"/>
          <a:sy n="84" d="100"/>
        </p:scale>
        <p:origin x="780" y="64"/>
      </p:cViewPr>
      <p:guideLst>
        <p:guide orient="horz" pos="1602"/>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BE195D-47F2-1C4E-BA3A-100189C6798E}" type="doc">
      <dgm:prSet loTypeId="urn:microsoft.com/office/officeart/2008/layout/HalfCircleOrganizationChart" loCatId="hierarchy" qsTypeId="urn:microsoft.com/office/officeart/2005/8/quickstyle/simple2" qsCatId="simple" csTypeId="urn:microsoft.com/office/officeart/2005/8/colors/accent2_4" csCatId="accent2" phldr="1"/>
      <dgm:spPr/>
      <dgm:t>
        <a:bodyPr/>
        <a:lstStyle/>
        <a:p>
          <a:endParaRPr lang="en-US"/>
        </a:p>
      </dgm:t>
    </dgm:pt>
    <dgm:pt modelId="{06496539-4030-FB4C-8672-39E70513FCBE}">
      <dgm:prSet phldrT="[Text]" phldr="0" custT="1"/>
      <dgm:spPr/>
      <dgm:t>
        <a:bodyPr/>
        <a:lstStyle/>
        <a:p>
          <a:r>
            <a:rPr lang="en-US" sz="2000">
              <a:solidFill>
                <a:srgbClr val="003C91"/>
              </a:solidFill>
              <a:latin typeface="Cambria" panose="02040503050406030204" pitchFamily="18" charset="0"/>
              <a:ea typeface="Cambria" panose="02040503050406030204" pitchFamily="18" charset="0"/>
            </a:rPr>
            <a:t>TBEA Services</a:t>
          </a:r>
        </a:p>
      </dgm:t>
    </dgm:pt>
    <dgm:pt modelId="{A2264C54-607E-DC42-9FC8-BADA7D5DCB23}" type="parTrans" cxnId="{14B724FF-59A8-C04D-8C85-ECC2ED2D301A}">
      <dgm:prSet/>
      <dgm:spPr/>
      <dgm:t>
        <a:bodyPr/>
        <a:lstStyle/>
        <a:p>
          <a:endParaRPr lang="en-US">
            <a:latin typeface="Calibri" panose="020F0502020204030204" pitchFamily="34" charset="0"/>
          </a:endParaRPr>
        </a:p>
      </dgm:t>
    </dgm:pt>
    <dgm:pt modelId="{D30E9B4E-F89E-5A40-B397-709EFD9C1732}" type="sibTrans" cxnId="{14B724FF-59A8-C04D-8C85-ECC2ED2D301A}">
      <dgm:prSet/>
      <dgm:spPr/>
      <dgm:t>
        <a:bodyPr/>
        <a:lstStyle/>
        <a:p>
          <a:endParaRPr lang="en-US">
            <a:latin typeface="Calibri" panose="020F0502020204030204" pitchFamily="34" charset="0"/>
          </a:endParaRPr>
        </a:p>
      </dgm:t>
    </dgm:pt>
    <dgm:pt modelId="{F5D45EAF-5B99-FD4D-A8DB-D80BB0800960}">
      <dgm:prSet phldrT="[Text]" phldr="0"/>
      <dgm:spPr/>
      <dgm:t>
        <a:bodyPr/>
        <a:lstStyle/>
        <a:p>
          <a:r>
            <a:rPr lang="en-US">
              <a:latin typeface="Cambria" panose="02040503050406030204" pitchFamily="18" charset="0"/>
              <a:ea typeface="Cambria" panose="02040503050406030204" pitchFamily="18" charset="0"/>
            </a:rPr>
            <a:t>Smart Equipment Solution</a:t>
          </a:r>
        </a:p>
      </dgm:t>
    </dgm:pt>
    <dgm:pt modelId="{EEF15231-79FB-9E4B-B72E-6040870698CE}" type="parTrans" cxnId="{B5A02817-53AD-0B43-912F-D4FB4D225F99}">
      <dgm:prSet/>
      <dgm:spPr/>
      <dgm:t>
        <a:bodyPr/>
        <a:lstStyle/>
        <a:p>
          <a:endParaRPr lang="en-US">
            <a:latin typeface="Calibri" panose="020F0502020204030204" pitchFamily="34" charset="0"/>
          </a:endParaRPr>
        </a:p>
      </dgm:t>
    </dgm:pt>
    <dgm:pt modelId="{BAAE1CE8-21C3-CB47-8E26-CE7092D23E0F}" type="sibTrans" cxnId="{B5A02817-53AD-0B43-912F-D4FB4D225F99}">
      <dgm:prSet/>
      <dgm:spPr/>
      <dgm:t>
        <a:bodyPr/>
        <a:lstStyle/>
        <a:p>
          <a:endParaRPr lang="en-US">
            <a:latin typeface="Calibri" panose="020F0502020204030204" pitchFamily="34" charset="0"/>
          </a:endParaRPr>
        </a:p>
      </dgm:t>
    </dgm:pt>
    <dgm:pt modelId="{0385552E-68D3-7047-8EF6-5B0D2CEA3514}">
      <dgm:prSet phldrT="[Text]" phldr="0"/>
      <dgm:spPr/>
      <dgm:t>
        <a:bodyPr/>
        <a:lstStyle/>
        <a:p>
          <a:r>
            <a:rPr lang="en-US">
              <a:latin typeface="Cambria" panose="02040503050406030204" pitchFamily="18" charset="0"/>
              <a:ea typeface="Cambria" panose="02040503050406030204" pitchFamily="18" charset="0"/>
            </a:rPr>
            <a:t>Smart PV Solution</a:t>
          </a:r>
        </a:p>
      </dgm:t>
    </dgm:pt>
    <dgm:pt modelId="{61B3A3F6-71C8-6C45-99FF-E829A0DBD8A6}" type="parTrans" cxnId="{5DA149A5-9542-AF44-B6DC-0DCEC44F7896}">
      <dgm:prSet/>
      <dgm:spPr/>
      <dgm:t>
        <a:bodyPr/>
        <a:lstStyle/>
        <a:p>
          <a:endParaRPr lang="en-US">
            <a:latin typeface="Calibri" panose="020F0502020204030204" pitchFamily="34" charset="0"/>
          </a:endParaRPr>
        </a:p>
      </dgm:t>
    </dgm:pt>
    <dgm:pt modelId="{56641AC5-B4A0-3F43-A4E2-7525C8A29119}" type="sibTrans" cxnId="{5DA149A5-9542-AF44-B6DC-0DCEC44F7896}">
      <dgm:prSet/>
      <dgm:spPr/>
      <dgm:t>
        <a:bodyPr/>
        <a:lstStyle/>
        <a:p>
          <a:endParaRPr lang="en-US">
            <a:latin typeface="Calibri" panose="020F0502020204030204" pitchFamily="34" charset="0"/>
          </a:endParaRPr>
        </a:p>
      </dgm:t>
    </dgm:pt>
    <dgm:pt modelId="{F09BFCE4-09F0-CB44-BC92-89E6A3143D8E}">
      <dgm:prSet phldrT="[Text]" phldr="0"/>
      <dgm:spPr/>
      <dgm:t>
        <a:bodyPr/>
        <a:lstStyle/>
        <a:p>
          <a:r>
            <a:rPr lang="en-US">
              <a:latin typeface="Cambria" panose="02040503050406030204" pitchFamily="18" charset="0"/>
              <a:ea typeface="Cambria" panose="02040503050406030204" pitchFamily="18" charset="0"/>
            </a:rPr>
            <a:t>Smart Wind Solution</a:t>
          </a:r>
        </a:p>
      </dgm:t>
    </dgm:pt>
    <dgm:pt modelId="{A320FB7A-3349-AF48-916D-2D2AB4B4CD28}" type="parTrans" cxnId="{47B8133B-1710-4944-99B2-5986A767EE8A}">
      <dgm:prSet/>
      <dgm:spPr/>
      <dgm:t>
        <a:bodyPr/>
        <a:lstStyle/>
        <a:p>
          <a:endParaRPr lang="en-US">
            <a:latin typeface="Calibri" panose="020F0502020204030204" pitchFamily="34" charset="0"/>
          </a:endParaRPr>
        </a:p>
      </dgm:t>
    </dgm:pt>
    <dgm:pt modelId="{37B62A71-C6E3-0D43-9B30-3FCC826962AD}" type="sibTrans" cxnId="{47B8133B-1710-4944-99B2-5986A767EE8A}">
      <dgm:prSet/>
      <dgm:spPr/>
      <dgm:t>
        <a:bodyPr/>
        <a:lstStyle/>
        <a:p>
          <a:endParaRPr lang="en-US">
            <a:latin typeface="Calibri" panose="020F0502020204030204" pitchFamily="34" charset="0"/>
          </a:endParaRPr>
        </a:p>
      </dgm:t>
    </dgm:pt>
    <dgm:pt modelId="{41E009AF-4416-294C-A302-268D7CFCB567}" type="pres">
      <dgm:prSet presAssocID="{AEBE195D-47F2-1C4E-BA3A-100189C6798E}" presName="Name0" presStyleCnt="0">
        <dgm:presLayoutVars>
          <dgm:orgChart val="1"/>
          <dgm:chPref val="1"/>
          <dgm:dir/>
          <dgm:animOne val="branch"/>
          <dgm:animLvl val="lvl"/>
          <dgm:resizeHandles/>
        </dgm:presLayoutVars>
      </dgm:prSet>
      <dgm:spPr/>
    </dgm:pt>
    <dgm:pt modelId="{91A785E0-7668-4C4B-BF0A-BFB224E29350}" type="pres">
      <dgm:prSet presAssocID="{06496539-4030-FB4C-8672-39E70513FCBE}" presName="hierRoot1" presStyleCnt="0">
        <dgm:presLayoutVars>
          <dgm:hierBranch val="init"/>
        </dgm:presLayoutVars>
      </dgm:prSet>
      <dgm:spPr/>
    </dgm:pt>
    <dgm:pt modelId="{D53368A8-2919-4140-8ECE-496F0BB019F6}" type="pres">
      <dgm:prSet presAssocID="{06496539-4030-FB4C-8672-39E70513FCBE}" presName="rootComposite1" presStyleCnt="0"/>
      <dgm:spPr/>
    </dgm:pt>
    <dgm:pt modelId="{8D93637A-7C51-6942-B8C9-B95D533939FE}" type="pres">
      <dgm:prSet presAssocID="{06496539-4030-FB4C-8672-39E70513FCBE}" presName="rootText1" presStyleLbl="alignAcc1" presStyleIdx="0" presStyleCnt="0">
        <dgm:presLayoutVars>
          <dgm:chPref val="3"/>
        </dgm:presLayoutVars>
      </dgm:prSet>
      <dgm:spPr/>
    </dgm:pt>
    <dgm:pt modelId="{781290E5-17D6-2C40-AE80-E07D13F890E9}" type="pres">
      <dgm:prSet presAssocID="{06496539-4030-FB4C-8672-39E70513FCBE}" presName="topArc1" presStyleLbl="parChTrans1D1" presStyleIdx="0" presStyleCnt="8"/>
      <dgm:spPr/>
    </dgm:pt>
    <dgm:pt modelId="{43BB3F85-07D4-864D-B0A5-F9E97C3C1A0B}" type="pres">
      <dgm:prSet presAssocID="{06496539-4030-FB4C-8672-39E70513FCBE}" presName="bottomArc1" presStyleLbl="parChTrans1D1" presStyleIdx="1" presStyleCnt="8"/>
      <dgm:spPr/>
    </dgm:pt>
    <dgm:pt modelId="{CE553BB5-9F8F-4F4C-A065-2F9D1C0C89DF}" type="pres">
      <dgm:prSet presAssocID="{06496539-4030-FB4C-8672-39E70513FCBE}" presName="topConnNode1" presStyleLbl="node1" presStyleIdx="0" presStyleCnt="0"/>
      <dgm:spPr/>
    </dgm:pt>
    <dgm:pt modelId="{51F6BE12-04B9-CC4E-9C20-548FFEFECB13}" type="pres">
      <dgm:prSet presAssocID="{06496539-4030-FB4C-8672-39E70513FCBE}" presName="hierChild2" presStyleCnt="0"/>
      <dgm:spPr/>
    </dgm:pt>
    <dgm:pt modelId="{E9C6A3CB-4042-D640-93F2-AB5D829DA208}" type="pres">
      <dgm:prSet presAssocID="{EEF15231-79FB-9E4B-B72E-6040870698CE}" presName="Name28" presStyleLbl="parChTrans1D2" presStyleIdx="0" presStyleCnt="3"/>
      <dgm:spPr/>
    </dgm:pt>
    <dgm:pt modelId="{8A3241DF-429D-6E4F-971B-BCAEC83F5C77}" type="pres">
      <dgm:prSet presAssocID="{F5D45EAF-5B99-FD4D-A8DB-D80BB0800960}" presName="hierRoot2" presStyleCnt="0">
        <dgm:presLayoutVars>
          <dgm:hierBranch val="init"/>
        </dgm:presLayoutVars>
      </dgm:prSet>
      <dgm:spPr/>
    </dgm:pt>
    <dgm:pt modelId="{92CEDA70-66F0-D74F-BBFC-486255AF583D}" type="pres">
      <dgm:prSet presAssocID="{F5D45EAF-5B99-FD4D-A8DB-D80BB0800960}" presName="rootComposite2" presStyleCnt="0"/>
      <dgm:spPr/>
    </dgm:pt>
    <dgm:pt modelId="{B4D1CA1C-D0FB-8641-9A0F-B16C1CED13C5}" type="pres">
      <dgm:prSet presAssocID="{F5D45EAF-5B99-FD4D-A8DB-D80BB0800960}" presName="rootText2" presStyleLbl="alignAcc1" presStyleIdx="0" presStyleCnt="0">
        <dgm:presLayoutVars>
          <dgm:chPref val="3"/>
        </dgm:presLayoutVars>
      </dgm:prSet>
      <dgm:spPr/>
    </dgm:pt>
    <dgm:pt modelId="{DB53E357-AEFA-7B4C-9628-88A470343EF1}" type="pres">
      <dgm:prSet presAssocID="{F5D45EAF-5B99-FD4D-A8DB-D80BB0800960}" presName="topArc2" presStyleLbl="parChTrans1D1" presStyleIdx="2" presStyleCnt="8"/>
      <dgm:spPr/>
    </dgm:pt>
    <dgm:pt modelId="{36DFC0F4-993D-CE4A-9C58-C518841DC0CC}" type="pres">
      <dgm:prSet presAssocID="{F5D45EAF-5B99-FD4D-A8DB-D80BB0800960}" presName="bottomArc2" presStyleLbl="parChTrans1D1" presStyleIdx="3" presStyleCnt="8"/>
      <dgm:spPr/>
    </dgm:pt>
    <dgm:pt modelId="{8C291461-A916-2E44-BDE2-1A56920D58FA}" type="pres">
      <dgm:prSet presAssocID="{F5D45EAF-5B99-FD4D-A8DB-D80BB0800960}" presName="topConnNode2" presStyleLbl="node2" presStyleIdx="0" presStyleCnt="0"/>
      <dgm:spPr/>
    </dgm:pt>
    <dgm:pt modelId="{12FD6C78-7486-A848-9E7B-214471990700}" type="pres">
      <dgm:prSet presAssocID="{F5D45EAF-5B99-FD4D-A8DB-D80BB0800960}" presName="hierChild4" presStyleCnt="0"/>
      <dgm:spPr/>
    </dgm:pt>
    <dgm:pt modelId="{7E8EF05B-05FD-2C46-8EAF-820B4B63A8FE}" type="pres">
      <dgm:prSet presAssocID="{F5D45EAF-5B99-FD4D-A8DB-D80BB0800960}" presName="hierChild5" presStyleCnt="0"/>
      <dgm:spPr/>
    </dgm:pt>
    <dgm:pt modelId="{24AF80D1-D44A-BC46-8AE2-8B871F1AF246}" type="pres">
      <dgm:prSet presAssocID="{61B3A3F6-71C8-6C45-99FF-E829A0DBD8A6}" presName="Name28" presStyleLbl="parChTrans1D2" presStyleIdx="1" presStyleCnt="3"/>
      <dgm:spPr/>
    </dgm:pt>
    <dgm:pt modelId="{09536C54-50F1-2E49-AD75-9CA7853FD310}" type="pres">
      <dgm:prSet presAssocID="{0385552E-68D3-7047-8EF6-5B0D2CEA3514}" presName="hierRoot2" presStyleCnt="0">
        <dgm:presLayoutVars>
          <dgm:hierBranch val="init"/>
        </dgm:presLayoutVars>
      </dgm:prSet>
      <dgm:spPr/>
    </dgm:pt>
    <dgm:pt modelId="{F82D0461-CC7E-AF40-BAA4-2DB807B00351}" type="pres">
      <dgm:prSet presAssocID="{0385552E-68D3-7047-8EF6-5B0D2CEA3514}" presName="rootComposite2" presStyleCnt="0"/>
      <dgm:spPr/>
    </dgm:pt>
    <dgm:pt modelId="{0832B85C-8CEB-7C4C-93F9-C0804C8B1D0D}" type="pres">
      <dgm:prSet presAssocID="{0385552E-68D3-7047-8EF6-5B0D2CEA3514}" presName="rootText2" presStyleLbl="alignAcc1" presStyleIdx="0" presStyleCnt="0">
        <dgm:presLayoutVars>
          <dgm:chPref val="3"/>
        </dgm:presLayoutVars>
      </dgm:prSet>
      <dgm:spPr/>
    </dgm:pt>
    <dgm:pt modelId="{3625A9AB-15DA-1A41-B357-B170100F4573}" type="pres">
      <dgm:prSet presAssocID="{0385552E-68D3-7047-8EF6-5B0D2CEA3514}" presName="topArc2" presStyleLbl="parChTrans1D1" presStyleIdx="4" presStyleCnt="8"/>
      <dgm:spPr/>
    </dgm:pt>
    <dgm:pt modelId="{79F65EC0-4D2B-D44F-A552-65D4CF50DFE4}" type="pres">
      <dgm:prSet presAssocID="{0385552E-68D3-7047-8EF6-5B0D2CEA3514}" presName="bottomArc2" presStyleLbl="parChTrans1D1" presStyleIdx="5" presStyleCnt="8"/>
      <dgm:spPr/>
    </dgm:pt>
    <dgm:pt modelId="{4CC4F7CB-CB2C-0D4A-961D-9B16B66D73EA}" type="pres">
      <dgm:prSet presAssocID="{0385552E-68D3-7047-8EF6-5B0D2CEA3514}" presName="topConnNode2" presStyleLbl="node2" presStyleIdx="0" presStyleCnt="0"/>
      <dgm:spPr/>
    </dgm:pt>
    <dgm:pt modelId="{CA777D4C-2FB9-9B40-8E27-0788B973C04F}" type="pres">
      <dgm:prSet presAssocID="{0385552E-68D3-7047-8EF6-5B0D2CEA3514}" presName="hierChild4" presStyleCnt="0"/>
      <dgm:spPr/>
    </dgm:pt>
    <dgm:pt modelId="{AEA90BD0-C13D-314C-A2C7-93BDEA99959D}" type="pres">
      <dgm:prSet presAssocID="{0385552E-68D3-7047-8EF6-5B0D2CEA3514}" presName="hierChild5" presStyleCnt="0"/>
      <dgm:spPr/>
    </dgm:pt>
    <dgm:pt modelId="{05A52559-FC5B-3F47-903F-8960AA69E501}" type="pres">
      <dgm:prSet presAssocID="{A320FB7A-3349-AF48-916D-2D2AB4B4CD28}" presName="Name28" presStyleLbl="parChTrans1D2" presStyleIdx="2" presStyleCnt="3"/>
      <dgm:spPr/>
    </dgm:pt>
    <dgm:pt modelId="{2D456A60-993A-E24E-A361-8699E56B5328}" type="pres">
      <dgm:prSet presAssocID="{F09BFCE4-09F0-CB44-BC92-89E6A3143D8E}" presName="hierRoot2" presStyleCnt="0">
        <dgm:presLayoutVars>
          <dgm:hierBranch val="init"/>
        </dgm:presLayoutVars>
      </dgm:prSet>
      <dgm:spPr/>
    </dgm:pt>
    <dgm:pt modelId="{AE8D0FF1-0FBD-7E44-A8BD-D185399B316E}" type="pres">
      <dgm:prSet presAssocID="{F09BFCE4-09F0-CB44-BC92-89E6A3143D8E}" presName="rootComposite2" presStyleCnt="0"/>
      <dgm:spPr/>
    </dgm:pt>
    <dgm:pt modelId="{29DF83B6-1212-A247-82F2-0339A5CBC876}" type="pres">
      <dgm:prSet presAssocID="{F09BFCE4-09F0-CB44-BC92-89E6A3143D8E}" presName="rootText2" presStyleLbl="alignAcc1" presStyleIdx="0" presStyleCnt="0">
        <dgm:presLayoutVars>
          <dgm:chPref val="3"/>
        </dgm:presLayoutVars>
      </dgm:prSet>
      <dgm:spPr/>
    </dgm:pt>
    <dgm:pt modelId="{E2025ACA-7A30-814C-AD91-1D1AE75508A1}" type="pres">
      <dgm:prSet presAssocID="{F09BFCE4-09F0-CB44-BC92-89E6A3143D8E}" presName="topArc2" presStyleLbl="parChTrans1D1" presStyleIdx="6" presStyleCnt="8"/>
      <dgm:spPr/>
    </dgm:pt>
    <dgm:pt modelId="{52070F1C-6AA2-3D48-808F-A7DE00E8E56D}" type="pres">
      <dgm:prSet presAssocID="{F09BFCE4-09F0-CB44-BC92-89E6A3143D8E}" presName="bottomArc2" presStyleLbl="parChTrans1D1" presStyleIdx="7" presStyleCnt="8"/>
      <dgm:spPr/>
    </dgm:pt>
    <dgm:pt modelId="{3D75C20C-0618-614C-85F2-6FD6D0B3F560}" type="pres">
      <dgm:prSet presAssocID="{F09BFCE4-09F0-CB44-BC92-89E6A3143D8E}" presName="topConnNode2" presStyleLbl="node2" presStyleIdx="0" presStyleCnt="0"/>
      <dgm:spPr/>
    </dgm:pt>
    <dgm:pt modelId="{5732C0A8-77CD-9548-B560-D889D7820D67}" type="pres">
      <dgm:prSet presAssocID="{F09BFCE4-09F0-CB44-BC92-89E6A3143D8E}" presName="hierChild4" presStyleCnt="0"/>
      <dgm:spPr/>
    </dgm:pt>
    <dgm:pt modelId="{2461CC63-9C36-3D46-8D56-EFD4EFAB4D59}" type="pres">
      <dgm:prSet presAssocID="{F09BFCE4-09F0-CB44-BC92-89E6A3143D8E}" presName="hierChild5" presStyleCnt="0"/>
      <dgm:spPr/>
    </dgm:pt>
    <dgm:pt modelId="{DA8A56A6-2F40-324C-8508-A7A2A3EF0979}" type="pres">
      <dgm:prSet presAssocID="{06496539-4030-FB4C-8672-39E70513FCBE}" presName="hierChild3" presStyleCnt="0"/>
      <dgm:spPr/>
    </dgm:pt>
  </dgm:ptLst>
  <dgm:cxnLst>
    <dgm:cxn modelId="{B5A02817-53AD-0B43-912F-D4FB4D225F99}" srcId="{06496539-4030-FB4C-8672-39E70513FCBE}" destId="{F5D45EAF-5B99-FD4D-A8DB-D80BB0800960}" srcOrd="0" destOrd="0" parTransId="{EEF15231-79FB-9E4B-B72E-6040870698CE}" sibTransId="{BAAE1CE8-21C3-CB47-8E26-CE7092D23E0F}"/>
    <dgm:cxn modelId="{78B2681B-08C1-7646-9688-48D3D9D03BC5}" type="presOf" srcId="{AEBE195D-47F2-1C4E-BA3A-100189C6798E}" destId="{41E009AF-4416-294C-A302-268D7CFCB567}" srcOrd="0" destOrd="0" presId="urn:microsoft.com/office/officeart/2008/layout/HalfCircleOrganizationChart"/>
    <dgm:cxn modelId="{FD166624-668A-FB4D-A3EF-CB447CA7E3AC}" type="presOf" srcId="{06496539-4030-FB4C-8672-39E70513FCBE}" destId="{CE553BB5-9F8F-4F4C-A065-2F9D1C0C89DF}" srcOrd="1" destOrd="0" presId="urn:microsoft.com/office/officeart/2008/layout/HalfCircleOrganizationChart"/>
    <dgm:cxn modelId="{BE877E26-3D78-F54D-A48E-0BE5D0FF19E9}" type="presOf" srcId="{F09BFCE4-09F0-CB44-BC92-89E6A3143D8E}" destId="{29DF83B6-1212-A247-82F2-0339A5CBC876}" srcOrd="0" destOrd="0" presId="urn:microsoft.com/office/officeart/2008/layout/HalfCircleOrganizationChart"/>
    <dgm:cxn modelId="{47B8133B-1710-4944-99B2-5986A767EE8A}" srcId="{06496539-4030-FB4C-8672-39E70513FCBE}" destId="{F09BFCE4-09F0-CB44-BC92-89E6A3143D8E}" srcOrd="2" destOrd="0" parTransId="{A320FB7A-3349-AF48-916D-2D2AB4B4CD28}" sibTransId="{37B62A71-C6E3-0D43-9B30-3FCC826962AD}"/>
    <dgm:cxn modelId="{4DD23240-7E74-1141-A797-5644A116CD15}" type="presOf" srcId="{EEF15231-79FB-9E4B-B72E-6040870698CE}" destId="{E9C6A3CB-4042-D640-93F2-AB5D829DA208}" srcOrd="0" destOrd="0" presId="urn:microsoft.com/office/officeart/2008/layout/HalfCircleOrganizationChart"/>
    <dgm:cxn modelId="{6D3AD442-2858-FB42-8C67-66A4937450B4}" type="presOf" srcId="{0385552E-68D3-7047-8EF6-5B0D2CEA3514}" destId="{0832B85C-8CEB-7C4C-93F9-C0804C8B1D0D}" srcOrd="0" destOrd="0" presId="urn:microsoft.com/office/officeart/2008/layout/HalfCircleOrganizationChart"/>
    <dgm:cxn modelId="{79498B43-EB7B-D947-B92D-C0CBDCAFFA02}" type="presOf" srcId="{F5D45EAF-5B99-FD4D-A8DB-D80BB0800960}" destId="{8C291461-A916-2E44-BDE2-1A56920D58FA}" srcOrd="1" destOrd="0" presId="urn:microsoft.com/office/officeart/2008/layout/HalfCircleOrganizationChart"/>
    <dgm:cxn modelId="{BA1BDE48-CFD1-AC44-B6CB-D7BA5BFC1D6A}" type="presOf" srcId="{F09BFCE4-09F0-CB44-BC92-89E6A3143D8E}" destId="{3D75C20C-0618-614C-85F2-6FD6D0B3F560}" srcOrd="1" destOrd="0" presId="urn:microsoft.com/office/officeart/2008/layout/HalfCircleOrganizationChart"/>
    <dgm:cxn modelId="{15596297-589B-DD41-9BB2-E79A84710C51}" type="presOf" srcId="{61B3A3F6-71C8-6C45-99FF-E829A0DBD8A6}" destId="{24AF80D1-D44A-BC46-8AE2-8B871F1AF246}" srcOrd="0" destOrd="0" presId="urn:microsoft.com/office/officeart/2008/layout/HalfCircleOrganizationChart"/>
    <dgm:cxn modelId="{B8EFCEA1-B0B5-A14B-AD0F-5260C4ABA75D}" type="presOf" srcId="{0385552E-68D3-7047-8EF6-5B0D2CEA3514}" destId="{4CC4F7CB-CB2C-0D4A-961D-9B16B66D73EA}" srcOrd="1" destOrd="0" presId="urn:microsoft.com/office/officeart/2008/layout/HalfCircleOrganizationChart"/>
    <dgm:cxn modelId="{5DA149A5-9542-AF44-B6DC-0DCEC44F7896}" srcId="{06496539-4030-FB4C-8672-39E70513FCBE}" destId="{0385552E-68D3-7047-8EF6-5B0D2CEA3514}" srcOrd="1" destOrd="0" parTransId="{61B3A3F6-71C8-6C45-99FF-E829A0DBD8A6}" sibTransId="{56641AC5-B4A0-3F43-A4E2-7525C8A29119}"/>
    <dgm:cxn modelId="{14530EB0-7AF0-6A4A-9C4C-82186845E7C3}" type="presOf" srcId="{F5D45EAF-5B99-FD4D-A8DB-D80BB0800960}" destId="{B4D1CA1C-D0FB-8641-9A0F-B16C1CED13C5}" srcOrd="0" destOrd="0" presId="urn:microsoft.com/office/officeart/2008/layout/HalfCircleOrganizationChart"/>
    <dgm:cxn modelId="{6C9B9AF3-7832-5641-9B83-1C45650AA94D}" type="presOf" srcId="{A320FB7A-3349-AF48-916D-2D2AB4B4CD28}" destId="{05A52559-FC5B-3F47-903F-8960AA69E501}" srcOrd="0" destOrd="0" presId="urn:microsoft.com/office/officeart/2008/layout/HalfCircleOrganizationChart"/>
    <dgm:cxn modelId="{14B724FF-59A8-C04D-8C85-ECC2ED2D301A}" srcId="{AEBE195D-47F2-1C4E-BA3A-100189C6798E}" destId="{06496539-4030-FB4C-8672-39E70513FCBE}" srcOrd="0" destOrd="0" parTransId="{A2264C54-607E-DC42-9FC8-BADA7D5DCB23}" sibTransId="{D30E9B4E-F89E-5A40-B397-709EFD9C1732}"/>
    <dgm:cxn modelId="{1419D6FF-0A1E-8145-AB05-86E8EEDEDD4D}" type="presOf" srcId="{06496539-4030-FB4C-8672-39E70513FCBE}" destId="{8D93637A-7C51-6942-B8C9-B95D533939FE}" srcOrd="0" destOrd="0" presId="urn:microsoft.com/office/officeart/2008/layout/HalfCircleOrganizationChart"/>
    <dgm:cxn modelId="{FDB02831-3A57-D54A-AEBB-BE7B68BD85AC}" type="presParOf" srcId="{41E009AF-4416-294C-A302-268D7CFCB567}" destId="{91A785E0-7668-4C4B-BF0A-BFB224E29350}" srcOrd="0" destOrd="0" presId="urn:microsoft.com/office/officeart/2008/layout/HalfCircleOrganizationChart"/>
    <dgm:cxn modelId="{0A7684C6-2178-F24D-858A-DC51D9D1F341}" type="presParOf" srcId="{91A785E0-7668-4C4B-BF0A-BFB224E29350}" destId="{D53368A8-2919-4140-8ECE-496F0BB019F6}" srcOrd="0" destOrd="0" presId="urn:microsoft.com/office/officeart/2008/layout/HalfCircleOrganizationChart"/>
    <dgm:cxn modelId="{183E2C69-6453-8646-81D2-574A9D702D6E}" type="presParOf" srcId="{D53368A8-2919-4140-8ECE-496F0BB019F6}" destId="{8D93637A-7C51-6942-B8C9-B95D533939FE}" srcOrd="0" destOrd="0" presId="urn:microsoft.com/office/officeart/2008/layout/HalfCircleOrganizationChart"/>
    <dgm:cxn modelId="{435DCC61-7637-F14F-A566-A754CAA454A2}" type="presParOf" srcId="{D53368A8-2919-4140-8ECE-496F0BB019F6}" destId="{781290E5-17D6-2C40-AE80-E07D13F890E9}" srcOrd="1" destOrd="0" presId="urn:microsoft.com/office/officeart/2008/layout/HalfCircleOrganizationChart"/>
    <dgm:cxn modelId="{22243619-FD99-2E49-84C7-222075D7817A}" type="presParOf" srcId="{D53368A8-2919-4140-8ECE-496F0BB019F6}" destId="{43BB3F85-07D4-864D-B0A5-F9E97C3C1A0B}" srcOrd="2" destOrd="0" presId="urn:microsoft.com/office/officeart/2008/layout/HalfCircleOrganizationChart"/>
    <dgm:cxn modelId="{ED1DB2F1-901E-434E-807A-69C18F547AA1}" type="presParOf" srcId="{D53368A8-2919-4140-8ECE-496F0BB019F6}" destId="{CE553BB5-9F8F-4F4C-A065-2F9D1C0C89DF}" srcOrd="3" destOrd="0" presId="urn:microsoft.com/office/officeart/2008/layout/HalfCircleOrganizationChart"/>
    <dgm:cxn modelId="{3F254ECA-9BA5-044B-A003-2BD7D5935049}" type="presParOf" srcId="{91A785E0-7668-4C4B-BF0A-BFB224E29350}" destId="{51F6BE12-04B9-CC4E-9C20-548FFEFECB13}" srcOrd="1" destOrd="0" presId="urn:microsoft.com/office/officeart/2008/layout/HalfCircleOrganizationChart"/>
    <dgm:cxn modelId="{9CEE7DD6-D639-8C45-A0D8-7548D8C3572E}" type="presParOf" srcId="{51F6BE12-04B9-CC4E-9C20-548FFEFECB13}" destId="{E9C6A3CB-4042-D640-93F2-AB5D829DA208}" srcOrd="0" destOrd="0" presId="urn:microsoft.com/office/officeart/2008/layout/HalfCircleOrganizationChart"/>
    <dgm:cxn modelId="{3142EC06-BF33-3E4C-89CC-33EB5692023A}" type="presParOf" srcId="{51F6BE12-04B9-CC4E-9C20-548FFEFECB13}" destId="{8A3241DF-429D-6E4F-971B-BCAEC83F5C77}" srcOrd="1" destOrd="0" presId="urn:microsoft.com/office/officeart/2008/layout/HalfCircleOrganizationChart"/>
    <dgm:cxn modelId="{FC958EF5-1C42-6641-A65B-50353686C0ED}" type="presParOf" srcId="{8A3241DF-429D-6E4F-971B-BCAEC83F5C77}" destId="{92CEDA70-66F0-D74F-BBFC-486255AF583D}" srcOrd="0" destOrd="0" presId="urn:microsoft.com/office/officeart/2008/layout/HalfCircleOrganizationChart"/>
    <dgm:cxn modelId="{27C3E46E-C86A-2845-8A54-2680349CB190}" type="presParOf" srcId="{92CEDA70-66F0-D74F-BBFC-486255AF583D}" destId="{B4D1CA1C-D0FB-8641-9A0F-B16C1CED13C5}" srcOrd="0" destOrd="0" presId="urn:microsoft.com/office/officeart/2008/layout/HalfCircleOrganizationChart"/>
    <dgm:cxn modelId="{16591527-364A-5040-8439-A504663F84EF}" type="presParOf" srcId="{92CEDA70-66F0-D74F-BBFC-486255AF583D}" destId="{DB53E357-AEFA-7B4C-9628-88A470343EF1}" srcOrd="1" destOrd="0" presId="urn:microsoft.com/office/officeart/2008/layout/HalfCircleOrganizationChart"/>
    <dgm:cxn modelId="{5E86A357-DF2F-5544-B206-533F7D2291FD}" type="presParOf" srcId="{92CEDA70-66F0-D74F-BBFC-486255AF583D}" destId="{36DFC0F4-993D-CE4A-9C58-C518841DC0CC}" srcOrd="2" destOrd="0" presId="urn:microsoft.com/office/officeart/2008/layout/HalfCircleOrganizationChart"/>
    <dgm:cxn modelId="{590E52C4-8E46-C242-9C9E-6574538F4C03}" type="presParOf" srcId="{92CEDA70-66F0-D74F-BBFC-486255AF583D}" destId="{8C291461-A916-2E44-BDE2-1A56920D58FA}" srcOrd="3" destOrd="0" presId="urn:microsoft.com/office/officeart/2008/layout/HalfCircleOrganizationChart"/>
    <dgm:cxn modelId="{58090CCD-C1C3-BF4C-A342-AE279E33BA06}" type="presParOf" srcId="{8A3241DF-429D-6E4F-971B-BCAEC83F5C77}" destId="{12FD6C78-7486-A848-9E7B-214471990700}" srcOrd="1" destOrd="0" presId="urn:microsoft.com/office/officeart/2008/layout/HalfCircleOrganizationChart"/>
    <dgm:cxn modelId="{D7E60A8B-C6B9-4146-98E6-62B6273C3A26}" type="presParOf" srcId="{8A3241DF-429D-6E4F-971B-BCAEC83F5C77}" destId="{7E8EF05B-05FD-2C46-8EAF-820B4B63A8FE}" srcOrd="2" destOrd="0" presId="urn:microsoft.com/office/officeart/2008/layout/HalfCircleOrganizationChart"/>
    <dgm:cxn modelId="{60C8FB8D-3CD7-0C48-9F3F-C89A1C8F2406}" type="presParOf" srcId="{51F6BE12-04B9-CC4E-9C20-548FFEFECB13}" destId="{24AF80D1-D44A-BC46-8AE2-8B871F1AF246}" srcOrd="2" destOrd="0" presId="urn:microsoft.com/office/officeart/2008/layout/HalfCircleOrganizationChart"/>
    <dgm:cxn modelId="{1E8354A7-3E7B-A84C-A23E-42259A10743A}" type="presParOf" srcId="{51F6BE12-04B9-CC4E-9C20-548FFEFECB13}" destId="{09536C54-50F1-2E49-AD75-9CA7853FD310}" srcOrd="3" destOrd="0" presId="urn:microsoft.com/office/officeart/2008/layout/HalfCircleOrganizationChart"/>
    <dgm:cxn modelId="{CBB6A5D0-79DF-C143-8E51-FA46A54A0400}" type="presParOf" srcId="{09536C54-50F1-2E49-AD75-9CA7853FD310}" destId="{F82D0461-CC7E-AF40-BAA4-2DB807B00351}" srcOrd="0" destOrd="0" presId="urn:microsoft.com/office/officeart/2008/layout/HalfCircleOrganizationChart"/>
    <dgm:cxn modelId="{209AAAC4-0124-D44F-9889-237475B65AAE}" type="presParOf" srcId="{F82D0461-CC7E-AF40-BAA4-2DB807B00351}" destId="{0832B85C-8CEB-7C4C-93F9-C0804C8B1D0D}" srcOrd="0" destOrd="0" presId="urn:microsoft.com/office/officeart/2008/layout/HalfCircleOrganizationChart"/>
    <dgm:cxn modelId="{6A64EDBD-C9E3-6947-8A2B-72B2A83493DF}" type="presParOf" srcId="{F82D0461-CC7E-AF40-BAA4-2DB807B00351}" destId="{3625A9AB-15DA-1A41-B357-B170100F4573}" srcOrd="1" destOrd="0" presId="urn:microsoft.com/office/officeart/2008/layout/HalfCircleOrganizationChart"/>
    <dgm:cxn modelId="{AD54B67D-DCA3-724C-93F3-8C0D098C8FDC}" type="presParOf" srcId="{F82D0461-CC7E-AF40-BAA4-2DB807B00351}" destId="{79F65EC0-4D2B-D44F-A552-65D4CF50DFE4}" srcOrd="2" destOrd="0" presId="urn:microsoft.com/office/officeart/2008/layout/HalfCircleOrganizationChart"/>
    <dgm:cxn modelId="{896C46F9-A515-F141-86CE-DB4D80A59872}" type="presParOf" srcId="{F82D0461-CC7E-AF40-BAA4-2DB807B00351}" destId="{4CC4F7CB-CB2C-0D4A-961D-9B16B66D73EA}" srcOrd="3" destOrd="0" presId="urn:microsoft.com/office/officeart/2008/layout/HalfCircleOrganizationChart"/>
    <dgm:cxn modelId="{BDB11B42-BC31-B142-AF6E-E52D2A9C8385}" type="presParOf" srcId="{09536C54-50F1-2E49-AD75-9CA7853FD310}" destId="{CA777D4C-2FB9-9B40-8E27-0788B973C04F}" srcOrd="1" destOrd="0" presId="urn:microsoft.com/office/officeart/2008/layout/HalfCircleOrganizationChart"/>
    <dgm:cxn modelId="{1599AF8D-E7BA-5C40-903F-0454E047DF1C}" type="presParOf" srcId="{09536C54-50F1-2E49-AD75-9CA7853FD310}" destId="{AEA90BD0-C13D-314C-A2C7-93BDEA99959D}" srcOrd="2" destOrd="0" presId="urn:microsoft.com/office/officeart/2008/layout/HalfCircleOrganizationChart"/>
    <dgm:cxn modelId="{FCCDBF34-DE45-5C48-A615-F17C8E9C9280}" type="presParOf" srcId="{51F6BE12-04B9-CC4E-9C20-548FFEFECB13}" destId="{05A52559-FC5B-3F47-903F-8960AA69E501}" srcOrd="4" destOrd="0" presId="urn:microsoft.com/office/officeart/2008/layout/HalfCircleOrganizationChart"/>
    <dgm:cxn modelId="{A27F0437-7733-A742-8D8E-E0E86AE17091}" type="presParOf" srcId="{51F6BE12-04B9-CC4E-9C20-548FFEFECB13}" destId="{2D456A60-993A-E24E-A361-8699E56B5328}" srcOrd="5" destOrd="0" presId="urn:microsoft.com/office/officeart/2008/layout/HalfCircleOrganizationChart"/>
    <dgm:cxn modelId="{DE3A20F1-133F-F243-A0FD-36BFC462F540}" type="presParOf" srcId="{2D456A60-993A-E24E-A361-8699E56B5328}" destId="{AE8D0FF1-0FBD-7E44-A8BD-D185399B316E}" srcOrd="0" destOrd="0" presId="urn:microsoft.com/office/officeart/2008/layout/HalfCircleOrganizationChart"/>
    <dgm:cxn modelId="{42EDD1D2-C292-3E4C-A7DA-B0F1C9258E48}" type="presParOf" srcId="{AE8D0FF1-0FBD-7E44-A8BD-D185399B316E}" destId="{29DF83B6-1212-A247-82F2-0339A5CBC876}" srcOrd="0" destOrd="0" presId="urn:microsoft.com/office/officeart/2008/layout/HalfCircleOrganizationChart"/>
    <dgm:cxn modelId="{B6E857A2-8A64-F84B-823C-0A70BFC0B71A}" type="presParOf" srcId="{AE8D0FF1-0FBD-7E44-A8BD-D185399B316E}" destId="{E2025ACA-7A30-814C-AD91-1D1AE75508A1}" srcOrd="1" destOrd="0" presId="urn:microsoft.com/office/officeart/2008/layout/HalfCircleOrganizationChart"/>
    <dgm:cxn modelId="{B3074C64-123B-3642-824F-341357A815BA}" type="presParOf" srcId="{AE8D0FF1-0FBD-7E44-A8BD-D185399B316E}" destId="{52070F1C-6AA2-3D48-808F-A7DE00E8E56D}" srcOrd="2" destOrd="0" presId="urn:microsoft.com/office/officeart/2008/layout/HalfCircleOrganizationChart"/>
    <dgm:cxn modelId="{35C85DB9-61FD-D24A-85BF-4D3EC51632D8}" type="presParOf" srcId="{AE8D0FF1-0FBD-7E44-A8BD-D185399B316E}" destId="{3D75C20C-0618-614C-85F2-6FD6D0B3F560}" srcOrd="3" destOrd="0" presId="urn:microsoft.com/office/officeart/2008/layout/HalfCircleOrganizationChart"/>
    <dgm:cxn modelId="{4D2E8EC1-8765-EA4E-B19F-CC15DB0A1730}" type="presParOf" srcId="{2D456A60-993A-E24E-A361-8699E56B5328}" destId="{5732C0A8-77CD-9548-B560-D889D7820D67}" srcOrd="1" destOrd="0" presId="urn:microsoft.com/office/officeart/2008/layout/HalfCircleOrganizationChart"/>
    <dgm:cxn modelId="{F2C88B2A-4B80-F648-A070-84E2D1C024C6}" type="presParOf" srcId="{2D456A60-993A-E24E-A361-8699E56B5328}" destId="{2461CC63-9C36-3D46-8D56-EFD4EFAB4D59}" srcOrd="2" destOrd="0" presId="urn:microsoft.com/office/officeart/2008/layout/HalfCircleOrganizationChart"/>
    <dgm:cxn modelId="{7FB824B1-DB5C-354C-8951-A30EAF594C44}" type="presParOf" srcId="{91A785E0-7668-4C4B-BF0A-BFB224E29350}" destId="{DA8A56A6-2F40-324C-8508-A7A2A3EF0979}" srcOrd="2" destOrd="0" presId="urn:microsoft.com/office/officeart/2008/layout/HalfCircle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52559-FC5B-3F47-903F-8960AA69E501}">
      <dsp:nvSpPr>
        <dsp:cNvPr id="0" name=""/>
        <dsp:cNvSpPr/>
      </dsp:nvSpPr>
      <dsp:spPr>
        <a:xfrm>
          <a:off x="3047999" y="1844867"/>
          <a:ext cx="2156482" cy="374265"/>
        </a:xfrm>
        <a:custGeom>
          <a:avLst/>
          <a:gdLst/>
          <a:ahLst/>
          <a:cxnLst/>
          <a:rect l="0" t="0" r="0" b="0"/>
          <a:pathLst>
            <a:path>
              <a:moveTo>
                <a:pt x="0" y="0"/>
              </a:moveTo>
              <a:lnTo>
                <a:pt x="0" y="187132"/>
              </a:lnTo>
              <a:lnTo>
                <a:pt x="2156482" y="187132"/>
              </a:lnTo>
              <a:lnTo>
                <a:pt x="2156482" y="37426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AF80D1-D44A-BC46-8AE2-8B871F1AF246}">
      <dsp:nvSpPr>
        <dsp:cNvPr id="0" name=""/>
        <dsp:cNvSpPr/>
      </dsp:nvSpPr>
      <dsp:spPr>
        <a:xfrm>
          <a:off x="3002279" y="1844867"/>
          <a:ext cx="91440" cy="374265"/>
        </a:xfrm>
        <a:custGeom>
          <a:avLst/>
          <a:gdLst/>
          <a:ahLst/>
          <a:cxnLst/>
          <a:rect l="0" t="0" r="0" b="0"/>
          <a:pathLst>
            <a:path>
              <a:moveTo>
                <a:pt x="45720" y="0"/>
              </a:moveTo>
              <a:lnTo>
                <a:pt x="45720" y="37426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C6A3CB-4042-D640-93F2-AB5D829DA208}">
      <dsp:nvSpPr>
        <dsp:cNvPr id="0" name=""/>
        <dsp:cNvSpPr/>
      </dsp:nvSpPr>
      <dsp:spPr>
        <a:xfrm>
          <a:off x="891517" y="1844867"/>
          <a:ext cx="2156482" cy="374265"/>
        </a:xfrm>
        <a:custGeom>
          <a:avLst/>
          <a:gdLst/>
          <a:ahLst/>
          <a:cxnLst/>
          <a:rect l="0" t="0" r="0" b="0"/>
          <a:pathLst>
            <a:path>
              <a:moveTo>
                <a:pt x="2156482" y="0"/>
              </a:moveTo>
              <a:lnTo>
                <a:pt x="2156482" y="187132"/>
              </a:lnTo>
              <a:lnTo>
                <a:pt x="0" y="187132"/>
              </a:lnTo>
              <a:lnTo>
                <a:pt x="0" y="37426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1290E5-17D6-2C40-AE80-E07D13F890E9}">
      <dsp:nvSpPr>
        <dsp:cNvPr id="0" name=""/>
        <dsp:cNvSpPr/>
      </dsp:nvSpPr>
      <dsp:spPr>
        <a:xfrm>
          <a:off x="2602445" y="953758"/>
          <a:ext cx="891108" cy="891108"/>
        </a:xfrm>
        <a:prstGeom prst="arc">
          <a:avLst>
            <a:gd name="adj1" fmla="val 13200000"/>
            <a:gd name="adj2" fmla="val 192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BB3F85-07D4-864D-B0A5-F9E97C3C1A0B}">
      <dsp:nvSpPr>
        <dsp:cNvPr id="0" name=""/>
        <dsp:cNvSpPr/>
      </dsp:nvSpPr>
      <dsp:spPr>
        <a:xfrm>
          <a:off x="2602445" y="953758"/>
          <a:ext cx="891108" cy="891108"/>
        </a:xfrm>
        <a:prstGeom prst="arc">
          <a:avLst>
            <a:gd name="adj1" fmla="val 2400000"/>
            <a:gd name="adj2" fmla="val 84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93637A-7C51-6942-B8C9-B95D533939FE}">
      <dsp:nvSpPr>
        <dsp:cNvPr id="0" name=""/>
        <dsp:cNvSpPr/>
      </dsp:nvSpPr>
      <dsp:spPr>
        <a:xfrm>
          <a:off x="2156891" y="1114158"/>
          <a:ext cx="1782216" cy="5703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03C91"/>
              </a:solidFill>
              <a:latin typeface="Cambria" panose="02040503050406030204" pitchFamily="18" charset="0"/>
              <a:ea typeface="Cambria" panose="02040503050406030204" pitchFamily="18" charset="0"/>
            </a:rPr>
            <a:t>TBEA Services</a:t>
          </a:r>
        </a:p>
      </dsp:txBody>
      <dsp:txXfrm>
        <a:off x="2156891" y="1114158"/>
        <a:ext cx="1782216" cy="570309"/>
      </dsp:txXfrm>
    </dsp:sp>
    <dsp:sp modelId="{DB53E357-AEFA-7B4C-9628-88A470343EF1}">
      <dsp:nvSpPr>
        <dsp:cNvPr id="0" name=""/>
        <dsp:cNvSpPr/>
      </dsp:nvSpPr>
      <dsp:spPr>
        <a:xfrm>
          <a:off x="445963" y="2219132"/>
          <a:ext cx="891108" cy="891108"/>
        </a:xfrm>
        <a:prstGeom prst="arc">
          <a:avLst>
            <a:gd name="adj1" fmla="val 13200000"/>
            <a:gd name="adj2" fmla="val 192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DFC0F4-993D-CE4A-9C58-C518841DC0CC}">
      <dsp:nvSpPr>
        <dsp:cNvPr id="0" name=""/>
        <dsp:cNvSpPr/>
      </dsp:nvSpPr>
      <dsp:spPr>
        <a:xfrm>
          <a:off x="445963" y="2219132"/>
          <a:ext cx="891108" cy="891108"/>
        </a:xfrm>
        <a:prstGeom prst="arc">
          <a:avLst>
            <a:gd name="adj1" fmla="val 2400000"/>
            <a:gd name="adj2" fmla="val 84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D1CA1C-D0FB-8641-9A0F-B16C1CED13C5}">
      <dsp:nvSpPr>
        <dsp:cNvPr id="0" name=""/>
        <dsp:cNvSpPr/>
      </dsp:nvSpPr>
      <dsp:spPr>
        <a:xfrm>
          <a:off x="409" y="2379532"/>
          <a:ext cx="1782216" cy="5703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Cambria" panose="02040503050406030204" pitchFamily="18" charset="0"/>
              <a:ea typeface="Cambria" panose="02040503050406030204" pitchFamily="18" charset="0"/>
            </a:rPr>
            <a:t>Smart Equipment Solution</a:t>
          </a:r>
        </a:p>
      </dsp:txBody>
      <dsp:txXfrm>
        <a:off x="409" y="2379532"/>
        <a:ext cx="1782216" cy="570309"/>
      </dsp:txXfrm>
    </dsp:sp>
    <dsp:sp modelId="{3625A9AB-15DA-1A41-B357-B170100F4573}">
      <dsp:nvSpPr>
        <dsp:cNvPr id="0" name=""/>
        <dsp:cNvSpPr/>
      </dsp:nvSpPr>
      <dsp:spPr>
        <a:xfrm>
          <a:off x="2602445" y="2219132"/>
          <a:ext cx="891108" cy="891108"/>
        </a:xfrm>
        <a:prstGeom prst="arc">
          <a:avLst>
            <a:gd name="adj1" fmla="val 13200000"/>
            <a:gd name="adj2" fmla="val 192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F65EC0-4D2B-D44F-A552-65D4CF50DFE4}">
      <dsp:nvSpPr>
        <dsp:cNvPr id="0" name=""/>
        <dsp:cNvSpPr/>
      </dsp:nvSpPr>
      <dsp:spPr>
        <a:xfrm>
          <a:off x="2602445" y="2219132"/>
          <a:ext cx="891108" cy="891108"/>
        </a:xfrm>
        <a:prstGeom prst="arc">
          <a:avLst>
            <a:gd name="adj1" fmla="val 2400000"/>
            <a:gd name="adj2" fmla="val 84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32B85C-8CEB-7C4C-93F9-C0804C8B1D0D}">
      <dsp:nvSpPr>
        <dsp:cNvPr id="0" name=""/>
        <dsp:cNvSpPr/>
      </dsp:nvSpPr>
      <dsp:spPr>
        <a:xfrm>
          <a:off x="2156891" y="2379532"/>
          <a:ext cx="1782216" cy="5703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Cambria" panose="02040503050406030204" pitchFamily="18" charset="0"/>
              <a:ea typeface="Cambria" panose="02040503050406030204" pitchFamily="18" charset="0"/>
            </a:rPr>
            <a:t>Smart PV Solution</a:t>
          </a:r>
        </a:p>
      </dsp:txBody>
      <dsp:txXfrm>
        <a:off x="2156891" y="2379532"/>
        <a:ext cx="1782216" cy="570309"/>
      </dsp:txXfrm>
    </dsp:sp>
    <dsp:sp modelId="{E2025ACA-7A30-814C-AD91-1D1AE75508A1}">
      <dsp:nvSpPr>
        <dsp:cNvPr id="0" name=""/>
        <dsp:cNvSpPr/>
      </dsp:nvSpPr>
      <dsp:spPr>
        <a:xfrm>
          <a:off x="4758928" y="2219132"/>
          <a:ext cx="891108" cy="891108"/>
        </a:xfrm>
        <a:prstGeom prst="arc">
          <a:avLst>
            <a:gd name="adj1" fmla="val 13200000"/>
            <a:gd name="adj2" fmla="val 192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070F1C-6AA2-3D48-808F-A7DE00E8E56D}">
      <dsp:nvSpPr>
        <dsp:cNvPr id="0" name=""/>
        <dsp:cNvSpPr/>
      </dsp:nvSpPr>
      <dsp:spPr>
        <a:xfrm>
          <a:off x="4758928" y="2219132"/>
          <a:ext cx="891108" cy="891108"/>
        </a:xfrm>
        <a:prstGeom prst="arc">
          <a:avLst>
            <a:gd name="adj1" fmla="val 2400000"/>
            <a:gd name="adj2" fmla="val 8400000"/>
          </a:avLst>
        </a:pr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DF83B6-1212-A247-82F2-0339A5CBC876}">
      <dsp:nvSpPr>
        <dsp:cNvPr id="0" name=""/>
        <dsp:cNvSpPr/>
      </dsp:nvSpPr>
      <dsp:spPr>
        <a:xfrm>
          <a:off x="4313373" y="2379532"/>
          <a:ext cx="1782216" cy="57030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Cambria" panose="02040503050406030204" pitchFamily="18" charset="0"/>
              <a:ea typeface="Cambria" panose="02040503050406030204" pitchFamily="18" charset="0"/>
            </a:rPr>
            <a:t>Smart Wind Solution</a:t>
          </a:r>
        </a:p>
      </dsp:txBody>
      <dsp:txXfrm>
        <a:off x="4313373" y="2379532"/>
        <a:ext cx="1782216" cy="570309"/>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1pPr>
            <a:lvl2pPr marL="3429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2pPr>
            <a:lvl3pPr marL="6858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3pPr>
            <a:lvl4pPr marL="10287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4pPr>
            <a:lvl5pPr marL="13716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5pPr>
            <a:lvl6pPr marL="17145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6pPr>
            <a:lvl7pPr marL="20574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7pPr>
            <a:lvl8pPr marL="24003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8pPr>
            <a:lvl9pPr marL="27432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1pPr>
            <a:lvl2pPr marL="3429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2pPr>
            <a:lvl3pPr marL="6858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3pPr>
            <a:lvl4pPr marL="10287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4pPr>
            <a:lvl5pPr marL="13716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5pPr>
            <a:lvl6pPr marL="17145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6pPr>
            <a:lvl7pPr marL="20574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7pPr>
            <a:lvl8pPr marL="24003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8pPr>
            <a:lvl9pPr marL="27432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Shape 4"/>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1pPr>
            <a:lvl2pPr marL="457200" marR="0" indent="0" algn="l"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2pPr>
            <a:lvl3pPr marL="914400" marR="0" indent="0" algn="l"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3pPr>
            <a:lvl4pPr marL="1371600" marR="0" indent="0" algn="l"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4pPr>
            <a:lvl5pPr marL="1828800" marR="0" indent="0" algn="l"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5pPr>
            <a:lvl6pPr marL="2286000" marR="0" indent="0" algn="l"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6pPr>
            <a:lvl7pPr marL="2743200" marR="0" indent="0" algn="l"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7pPr>
            <a:lvl8pPr marL="3200400" marR="0" indent="0" algn="l"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8pPr>
            <a:lvl9pPr marL="3657600" marR="0" indent="0" algn="l"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1pPr>
            <a:lvl2pPr marL="3429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2pPr>
            <a:lvl3pPr marL="6858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3pPr>
            <a:lvl4pPr marL="10287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4pPr>
            <a:lvl5pPr marL="13716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5pPr>
            <a:lvl6pPr marL="17145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6pPr>
            <a:lvl7pPr marL="20574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7pPr>
            <a:lvl8pPr marL="24003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8pPr>
            <a:lvl9pPr marL="2743200" marR="0" indent="0" algn="l" rtl="0">
              <a:spcBef>
                <a:spcPts val="0"/>
              </a:spcBef>
              <a:defRPr sz="135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rPr>
              <a:t>‹#›</a:t>
            </a:fld>
            <a:endParaRPr lang="en-US"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a:p>
        </p:txBody>
      </p:sp>
      <p:sp>
        <p:nvSpPr>
          <p:cNvPr id="85" name="Shape 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a:p>
        </p:txBody>
      </p:sp>
      <p:sp>
        <p:nvSpPr>
          <p:cNvPr id="41" name="Shape 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TSVG is short for Total Static Var Generation, which describes the total </a:t>
            </a:r>
            <a:r>
              <a:rPr lang="en-US" b="0" i="0">
                <a:solidFill>
                  <a:srgbClr val="252525"/>
                </a:solidFill>
                <a:effectLst/>
                <a:latin typeface="Roboto"/>
              </a:rPr>
              <a:t>dynamic reactive power generation produced by our equipment.</a:t>
            </a:r>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panose="020F0502020204030204"/>
                <a:ea typeface="Calibri" panose="020F0502020204030204"/>
                <a:cs typeface="Calibri" panose="020F0502020204030204"/>
                <a:sym typeface="Calibri" panose="020F0502020204030204"/>
              </a:rPr>
              <a:t>5</a:t>
            </a:fld>
            <a:endParaRPr lang="en-US" sz="1200" b="0" i="0" u="none" strike="noStrike" cap="none" baseline="0">
              <a:solidFill>
                <a:schemeClr val="dk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593997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a:p>
        </p:txBody>
      </p:sp>
      <p:sp>
        <p:nvSpPr>
          <p:cNvPr id="41" name="Shape 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a:p>
        </p:txBody>
      </p:sp>
      <p:sp>
        <p:nvSpPr>
          <p:cNvPr id="41" name="Shape 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a:p>
        </p:txBody>
      </p:sp>
      <p:sp>
        <p:nvSpPr>
          <p:cNvPr id="41" name="Shape 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a:p>
        </p:txBody>
      </p:sp>
      <p:sp>
        <p:nvSpPr>
          <p:cNvPr id="41" name="Shape 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lor Full Color Slide">
    <p:bg>
      <p:bgPr>
        <a:solidFill>
          <a:schemeClr val="bg1"/>
        </a:solidFill>
        <a:effectLst/>
      </p:bgPr>
    </p:bg>
    <p:spTree>
      <p:nvGrpSpPr>
        <p:cNvPr id="1" name="Shape 9"/>
        <p:cNvGrpSpPr/>
        <p:nvPr/>
      </p:nvGrpSpPr>
      <p:grpSpPr>
        <a:xfrm>
          <a:off x="0" y="0"/>
          <a:ext cx="0" cy="0"/>
          <a:chOff x="0" y="0"/>
          <a:chExt cx="0" cy="0"/>
        </a:xfrm>
      </p:grpSpPr>
      <p:cxnSp>
        <p:nvCxnSpPr>
          <p:cNvPr id="4" name="直接连接符 3"/>
          <p:cNvCxnSpPr/>
          <p:nvPr userDrawn="1"/>
        </p:nvCxnSpPr>
        <p:spPr>
          <a:xfrm flipV="1">
            <a:off x="-8255" y="511810"/>
            <a:ext cx="9160510" cy="7620"/>
          </a:xfrm>
          <a:prstGeom prst="line">
            <a:avLst/>
          </a:prstGeom>
          <a:ln>
            <a:solidFill>
              <a:srgbClr val="003C91"/>
            </a:solidFill>
            <a:prstDash val="sysDot"/>
          </a:ln>
        </p:spPr>
        <p:style>
          <a:lnRef idx="1">
            <a:schemeClr val="accent1"/>
          </a:lnRef>
          <a:fillRef idx="0">
            <a:schemeClr val="accent1"/>
          </a:fillRef>
          <a:effectRef idx="0">
            <a:schemeClr val="accent1"/>
          </a:effectRef>
          <a:fontRef idx="minor">
            <a:schemeClr val="tx1"/>
          </a:fontRef>
        </p:style>
      </p:cxnSp>
      <p:sp>
        <p:nvSpPr>
          <p:cNvPr id="6" name="矩形 5"/>
          <p:cNvSpPr/>
          <p:nvPr userDrawn="1"/>
        </p:nvSpPr>
        <p:spPr>
          <a:xfrm>
            <a:off x="-8255" y="151765"/>
            <a:ext cx="251460" cy="360045"/>
          </a:xfrm>
          <a:prstGeom prst="rect">
            <a:avLst/>
          </a:prstGeom>
          <a:solidFill>
            <a:srgbClr val="00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8625840" y="4705350"/>
            <a:ext cx="251460" cy="314960"/>
          </a:xfrm>
          <a:prstGeom prst="rect">
            <a:avLst/>
          </a:prstGeom>
          <a:solidFill>
            <a:srgbClr val="00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Shape 17"/>
          <p:cNvSpPr txBox="1"/>
          <p:nvPr userDrawn="1"/>
        </p:nvSpPr>
        <p:spPr>
          <a:xfrm>
            <a:off x="8642350" y="4797425"/>
            <a:ext cx="219075" cy="130810"/>
          </a:xfrm>
          <a:prstGeom prst="rect">
            <a:avLst/>
          </a:prstGeom>
          <a:noFill/>
          <a:ln>
            <a:noFill/>
          </a:ln>
        </p:spPr>
        <p:txBody>
          <a:bodyPr lIns="0" tIns="0" rIns="0" bIns="0" anchor="t" anchorCtr="0">
            <a:noAutofit/>
          </a:bodyPr>
          <a:lstStyle/>
          <a:p>
            <a:pPr marL="0" marR="0" lvl="0" indent="0" algn="ctr" rtl="0">
              <a:spcBef>
                <a:spcPts val="0"/>
              </a:spcBef>
              <a:buSzPct val="25000"/>
              <a:buNone/>
            </a:pPr>
            <a:fld id="{00000000-1234-1234-1234-123412341234}" type="slidenum">
              <a:rPr lang="en-US" sz="850" b="0" i="0" u="none" strike="noStrike" cap="none" baseline="0">
                <a:solidFill>
                  <a:schemeClr val="lt1"/>
                </a:solidFill>
                <a:latin typeface="Calibri" panose="020F0502020204030204" charset="0"/>
                <a:ea typeface="Lato" panose="020F0502020204030203"/>
                <a:cs typeface="Calibri" panose="020F0502020204030204" charset="0"/>
                <a:sym typeface="Lato" panose="020F0502020204030203"/>
              </a:rPr>
              <a:t>‹#›</a:t>
            </a:fld>
            <a:endParaRPr lang="en-US" sz="850" b="0" i="0" u="none" strike="noStrike" cap="none" baseline="0">
              <a:solidFill>
                <a:schemeClr val="lt1"/>
              </a:solidFill>
              <a:latin typeface="Calibri" panose="020F0502020204030204" charset="0"/>
              <a:ea typeface="Lato" panose="020F0502020204030203"/>
              <a:cs typeface="Calibri" panose="020F0502020204030204" charset="0"/>
              <a:sym typeface="Lato" panose="020F0502020204030203"/>
            </a:endParaRPr>
          </a:p>
        </p:txBody>
      </p:sp>
      <p:pic>
        <p:nvPicPr>
          <p:cNvPr id="8" name="图片 7" descr="TBEA"/>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821295" y="249555"/>
            <a:ext cx="872490" cy="165100"/>
          </a:xfrm>
          <a:prstGeom prst="rect">
            <a:avLst/>
          </a:prstGeom>
        </p:spPr>
      </p:pic>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Slide">
    <p:bg>
      <p:bgPr>
        <a:solidFill>
          <a:schemeClr val="bg1"/>
        </a:solidFill>
        <a:effectLst/>
      </p:bgPr>
    </p:bg>
    <p:spTree>
      <p:nvGrpSpPr>
        <p:cNvPr id="1" name="Shape 11"/>
        <p:cNvGrpSpPr/>
        <p:nvPr/>
      </p:nvGrpSpPr>
      <p:grpSpPr>
        <a:xfrm>
          <a:off x="0" y="0"/>
          <a:ext cx="0" cy="0"/>
          <a:chOff x="0" y="0"/>
          <a:chExt cx="0" cy="0"/>
        </a:xfrm>
      </p:grpSpPr>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mp; Content">
    <p:bg>
      <p:bgPr>
        <a:solidFill>
          <a:schemeClr val="bg1"/>
        </a:solidFill>
        <a:effectLst/>
      </p:bgPr>
    </p:bg>
    <p:spTree>
      <p:nvGrpSpPr>
        <p:cNvPr id="1" name="Shape 12"/>
        <p:cNvGrpSpPr/>
        <p:nvPr/>
      </p:nvGrpSpPr>
      <p:grpSpPr>
        <a:xfrm>
          <a:off x="0" y="0"/>
          <a:ext cx="0" cy="0"/>
          <a:chOff x="0" y="0"/>
          <a:chExt cx="0" cy="0"/>
        </a:xfrm>
      </p:grpSpPr>
      <p:sp>
        <p:nvSpPr>
          <p:cNvPr id="13" name="Shape 13"/>
          <p:cNvSpPr txBox="1">
            <a:spLocks noGrp="1"/>
          </p:cNvSpPr>
          <p:nvPr>
            <p:ph type="body" idx="1"/>
          </p:nvPr>
        </p:nvSpPr>
        <p:spPr>
          <a:xfrm>
            <a:off x="593387" y="438150"/>
            <a:ext cx="7957227" cy="419088"/>
          </a:xfrm>
          <a:prstGeom prst="rect">
            <a:avLst/>
          </a:prstGeom>
          <a:noFill/>
          <a:ln>
            <a:noFill/>
          </a:ln>
        </p:spPr>
        <p:txBody>
          <a:bodyPr lIns="91425" tIns="91425" rIns="91425" bIns="91425" anchor="ctr" anchorCtr="0"/>
          <a:lstStyle>
            <a:lvl1pPr marL="0" indent="0" algn="ctr" rtl="0">
              <a:spcBef>
                <a:spcPts val="0"/>
              </a:spcBef>
              <a:buClr>
                <a:schemeClr val="accent1"/>
              </a:buClr>
              <a:buFont typeface="Source Sans Pro" panose="020B0503030403020204"/>
              <a:buNone/>
              <a:defRPr sz="3000" b="0" cap="none" baseline="0">
                <a:solidFill>
                  <a:schemeClr val="accent1"/>
                </a:solidFill>
                <a:latin typeface="Source Sans Pro" panose="020B0503030403020204"/>
                <a:ea typeface="Source Sans Pro" panose="020B0503030403020204"/>
                <a:cs typeface="Source Sans Pro" panose="020B0503030403020204"/>
                <a:sym typeface="Source Sans Pro" panose="020B0503030403020204"/>
              </a:defRPr>
            </a:lvl1pPr>
            <a:lvl2pPr rtl="0">
              <a:spcBef>
                <a:spcPts val="0"/>
              </a:spcBef>
              <a:defRPr sz="2800">
                <a:solidFill>
                  <a:schemeClr val="dk1"/>
                </a:solidFill>
                <a:latin typeface="Calibri" panose="020F0502020204030204"/>
                <a:ea typeface="Calibri" panose="020F0502020204030204"/>
                <a:cs typeface="Calibri" panose="020F0502020204030204"/>
                <a:sym typeface="Calibri" panose="020F0502020204030204"/>
              </a:defRPr>
            </a:lvl2pPr>
            <a:lvl3pPr rtl="0">
              <a:spcBef>
                <a:spcPts val="0"/>
              </a:spcBef>
              <a:defRPr sz="2400">
                <a:solidFill>
                  <a:schemeClr val="dk1"/>
                </a:solidFill>
                <a:latin typeface="Calibri" panose="020F0502020204030204"/>
                <a:ea typeface="Calibri" panose="020F0502020204030204"/>
                <a:cs typeface="Calibri" panose="020F0502020204030204"/>
                <a:sym typeface="Calibri" panose="020F0502020204030204"/>
              </a:defRPr>
            </a:lvl3pPr>
            <a:lvl4pPr rtl="0">
              <a:spcBef>
                <a:spcPts val="0"/>
              </a:spcBef>
              <a:defRPr sz="2000">
                <a:solidFill>
                  <a:schemeClr val="dk1"/>
                </a:solidFill>
                <a:latin typeface="Calibri" panose="020F0502020204030204"/>
                <a:ea typeface="Calibri" panose="020F0502020204030204"/>
                <a:cs typeface="Calibri" panose="020F0502020204030204"/>
                <a:sym typeface="Calibri" panose="020F0502020204030204"/>
              </a:defRPr>
            </a:lvl4pPr>
            <a:lvl5pPr rtl="0">
              <a:spcBef>
                <a:spcPts val="0"/>
              </a:spcBef>
              <a:defRPr sz="2000">
                <a:solidFill>
                  <a:schemeClr val="dk1"/>
                </a:solidFill>
                <a:latin typeface="Calibri" panose="020F0502020204030204"/>
                <a:ea typeface="Calibri" panose="020F0502020204030204"/>
                <a:cs typeface="Calibri" panose="020F0502020204030204"/>
                <a:sym typeface="Calibri" panose="020F0502020204030204"/>
              </a:defRPr>
            </a:lvl5pPr>
            <a:lvl6pPr rtl="0">
              <a:spcBef>
                <a:spcPts val="0"/>
              </a:spcBef>
              <a:defRPr sz="2000">
                <a:solidFill>
                  <a:schemeClr val="dk1"/>
                </a:solidFill>
                <a:latin typeface="Calibri" panose="020F0502020204030204"/>
                <a:ea typeface="Calibri" panose="020F0502020204030204"/>
                <a:cs typeface="Calibri" panose="020F0502020204030204"/>
                <a:sym typeface="Calibri" panose="020F0502020204030204"/>
              </a:defRPr>
            </a:lvl6pPr>
            <a:lvl7pPr rtl="0">
              <a:spcBef>
                <a:spcPts val="0"/>
              </a:spcBef>
              <a:defRPr sz="2000">
                <a:solidFill>
                  <a:schemeClr val="dk1"/>
                </a:solidFill>
                <a:latin typeface="Calibri" panose="020F0502020204030204"/>
                <a:ea typeface="Calibri" panose="020F0502020204030204"/>
                <a:cs typeface="Calibri" panose="020F0502020204030204"/>
                <a:sym typeface="Calibri" panose="020F0502020204030204"/>
              </a:defRPr>
            </a:lvl7pPr>
            <a:lvl8pPr rtl="0">
              <a:spcBef>
                <a:spcPts val="0"/>
              </a:spcBef>
              <a:defRPr sz="2000">
                <a:solidFill>
                  <a:schemeClr val="dk1"/>
                </a:solidFill>
                <a:latin typeface="Calibri" panose="020F0502020204030204"/>
                <a:ea typeface="Calibri" panose="020F0502020204030204"/>
                <a:cs typeface="Calibri" panose="020F0502020204030204"/>
                <a:sym typeface="Calibri" panose="020F0502020204030204"/>
              </a:defRPr>
            </a:lvl8pPr>
            <a:lvl9pPr rtl="0">
              <a:spcBef>
                <a:spcPts val="0"/>
              </a:spcBef>
              <a:defRPr sz="2000">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5" name="Shape 15"/>
          <p:cNvSpPr txBox="1">
            <a:spLocks noGrp="1"/>
          </p:cNvSpPr>
          <p:nvPr>
            <p:ph type="body" idx="2"/>
          </p:nvPr>
        </p:nvSpPr>
        <p:spPr>
          <a:xfrm>
            <a:off x="595312" y="911200"/>
            <a:ext cx="7953374" cy="190523"/>
          </a:xfrm>
          <a:prstGeom prst="rect">
            <a:avLst/>
          </a:prstGeom>
          <a:noFill/>
          <a:ln>
            <a:noFill/>
          </a:ln>
        </p:spPr>
        <p:txBody>
          <a:bodyPr lIns="91425" tIns="91425" rIns="91425" bIns="91425" anchor="ctr" anchorCtr="0"/>
          <a:lstStyle>
            <a:lvl1pPr marL="0" indent="0" algn="ctr" rtl="0">
              <a:spcBef>
                <a:spcPts val="0"/>
              </a:spcBef>
              <a:buClr>
                <a:schemeClr val="accent5"/>
              </a:buClr>
              <a:buFont typeface="Lato" panose="020F0502020204030203"/>
              <a:buNone/>
              <a:defRPr sz="850">
                <a:solidFill>
                  <a:schemeClr val="accent5"/>
                </a:solidFill>
                <a:latin typeface="Lato" panose="020F0502020204030203"/>
                <a:ea typeface="Lato" panose="020F0502020204030203"/>
                <a:cs typeface="Lato" panose="020F0502020204030203"/>
                <a:sym typeface="Lato" panose="020F0502020204030203"/>
              </a:defRPr>
            </a:lvl1pPr>
            <a:lvl2pPr algn="ctr" rtl="0">
              <a:spcBef>
                <a:spcPts val="0"/>
              </a:spcBef>
              <a:defRPr/>
            </a:lvl2pPr>
            <a:lvl3pPr algn="ctr" rtl="0">
              <a:spcBef>
                <a:spcPts val="0"/>
              </a:spcBef>
              <a:defRPr/>
            </a:lvl3pPr>
            <a:lvl4pPr algn="ctr" rtl="0">
              <a:spcBef>
                <a:spcPts val="0"/>
              </a:spcBef>
              <a:defRPr/>
            </a:lvl4pPr>
            <a:lvl5pPr algn="ctr" rtl="0">
              <a:spcBef>
                <a:spcPts val="0"/>
              </a:spcBef>
              <a:defRPr/>
            </a:lvl5pPr>
            <a:lvl6pPr rtl="0">
              <a:spcBef>
                <a:spcPts val="0"/>
              </a:spcBef>
              <a:defRPr sz="2000">
                <a:solidFill>
                  <a:schemeClr val="dk1"/>
                </a:solidFill>
                <a:latin typeface="Calibri" panose="020F0502020204030204"/>
                <a:ea typeface="Calibri" panose="020F0502020204030204"/>
                <a:cs typeface="Calibri" panose="020F0502020204030204"/>
                <a:sym typeface="Calibri" panose="020F0502020204030204"/>
              </a:defRPr>
            </a:lvl6pPr>
            <a:lvl7pPr rtl="0">
              <a:spcBef>
                <a:spcPts val="0"/>
              </a:spcBef>
              <a:defRPr sz="2000">
                <a:solidFill>
                  <a:schemeClr val="dk1"/>
                </a:solidFill>
                <a:latin typeface="Calibri" panose="020F0502020204030204"/>
                <a:ea typeface="Calibri" panose="020F0502020204030204"/>
                <a:cs typeface="Calibri" panose="020F0502020204030204"/>
                <a:sym typeface="Calibri" panose="020F0502020204030204"/>
              </a:defRPr>
            </a:lvl7pPr>
            <a:lvl8pPr rtl="0">
              <a:spcBef>
                <a:spcPts val="0"/>
              </a:spcBef>
              <a:defRPr sz="2000">
                <a:solidFill>
                  <a:schemeClr val="dk1"/>
                </a:solidFill>
                <a:latin typeface="Calibri" panose="020F0502020204030204"/>
                <a:ea typeface="Calibri" panose="020F0502020204030204"/>
                <a:cs typeface="Calibri" panose="020F0502020204030204"/>
                <a:sym typeface="Calibri" panose="020F0502020204030204"/>
              </a:defRPr>
            </a:lvl8pPr>
            <a:lvl9pPr rtl="0">
              <a:spcBef>
                <a:spcPts val="0"/>
              </a:spcBef>
              <a:defRPr sz="2000">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a:xfrm>
            <a:off x="8543925" y="4767825"/>
            <a:ext cx="677545" cy="273699"/>
          </a:xfrm>
        </p:spPr>
        <p:txBody>
          <a:bodyPr/>
          <a:lstStyle>
            <a:lvl1pPr>
              <a:defRPr sz="1200" b="1">
                <a:solidFill>
                  <a:schemeClr val="bg1"/>
                </a:solidFill>
                <a:latin typeface="微软雅黑" panose="020B0503020204020204" pitchFamily="34" charset="-122"/>
                <a:ea typeface="微软雅黑" panose="020B0503020204020204" pitchFamily="34" charset="-122"/>
              </a:defRPr>
            </a:lvl1pPr>
          </a:lstStyle>
          <a:p>
            <a:fld id="{FA2177AA-A7BA-483D-9ED8-AE8A7305EACF}" type="slidenum">
              <a:rPr lang="zh-CN" altLang="en-US" smtClean="0"/>
              <a:t>‹#›</a:t>
            </a:fld>
            <a:endParaRPr lang="zh-CN" altLang="en-US"/>
          </a:p>
        </p:txBody>
      </p:sp>
      <p:grpSp>
        <p:nvGrpSpPr>
          <p:cNvPr id="3" name="组合 2"/>
          <p:cNvGrpSpPr/>
          <p:nvPr userDrawn="1"/>
        </p:nvGrpSpPr>
        <p:grpSpPr>
          <a:xfrm>
            <a:off x="4445" y="145396"/>
            <a:ext cx="9160510" cy="4867944"/>
            <a:chOff x="-13" y="239"/>
            <a:chExt cx="14426" cy="7667"/>
          </a:xfrm>
        </p:grpSpPr>
        <p:cxnSp>
          <p:nvCxnSpPr>
            <p:cNvPr id="4" name="直接连接符 3"/>
            <p:cNvCxnSpPr/>
            <p:nvPr userDrawn="1"/>
          </p:nvCxnSpPr>
          <p:spPr>
            <a:xfrm flipV="1">
              <a:off x="-13" y="806"/>
              <a:ext cx="14426" cy="12"/>
            </a:xfrm>
            <a:prstGeom prst="line">
              <a:avLst/>
            </a:prstGeom>
            <a:ln>
              <a:solidFill>
                <a:srgbClr val="003C91"/>
              </a:solidFill>
              <a:prstDash val="sysDot"/>
            </a:ln>
          </p:spPr>
          <p:style>
            <a:lnRef idx="1">
              <a:schemeClr val="accent1"/>
            </a:lnRef>
            <a:fillRef idx="0">
              <a:schemeClr val="accent1"/>
            </a:fillRef>
            <a:effectRef idx="0">
              <a:schemeClr val="accent1"/>
            </a:effectRef>
            <a:fontRef idx="minor">
              <a:schemeClr val="tx1"/>
            </a:fontRef>
          </p:style>
        </p:cxnSp>
        <p:pic>
          <p:nvPicPr>
            <p:cNvPr id="6" name="图片 5" descr="TBEA 特变电工"/>
            <p:cNvPicPr>
              <a:picLocks noChangeAspect="1"/>
            </p:cNvPicPr>
            <p:nvPr userDrawn="1"/>
          </p:nvPicPr>
          <p:blipFill>
            <a:blip r:embed="rId2" cstate="hqprint">
              <a:clrChange>
                <a:clrFrom>
                  <a:srgbClr val="FFFFFF">
                    <a:alpha val="100000"/>
                  </a:srgbClr>
                </a:clrFrom>
                <a:clrTo>
                  <a:srgbClr val="FFFFFF">
                    <a:alpha val="100000"/>
                    <a:alpha val="0"/>
                  </a:srgbClr>
                </a:clrTo>
              </a:clrChange>
              <a:extLst>
                <a:ext uri="{28A0092B-C50C-407E-A947-70E740481C1C}">
                  <a14:useLocalDpi xmlns:a14="http://schemas.microsoft.com/office/drawing/2010/main"/>
                </a:ext>
              </a:extLst>
            </a:blip>
            <a:stretch>
              <a:fillRect/>
            </a:stretch>
          </p:blipFill>
          <p:spPr>
            <a:xfrm>
              <a:off x="11372" y="405"/>
              <a:ext cx="2676" cy="235"/>
            </a:xfrm>
            <a:prstGeom prst="rect">
              <a:avLst/>
            </a:prstGeom>
          </p:spPr>
        </p:pic>
        <p:sp>
          <p:nvSpPr>
            <p:cNvPr id="11" name="矩形 10"/>
            <p:cNvSpPr/>
            <p:nvPr userDrawn="1"/>
          </p:nvSpPr>
          <p:spPr>
            <a:xfrm>
              <a:off x="-13" y="239"/>
              <a:ext cx="396" cy="567"/>
            </a:xfrm>
            <a:prstGeom prst="rect">
              <a:avLst/>
            </a:prstGeom>
            <a:solidFill>
              <a:srgbClr val="00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13584" y="7410"/>
              <a:ext cx="396" cy="496"/>
            </a:xfrm>
            <a:prstGeom prst="rect">
              <a:avLst/>
            </a:prstGeom>
            <a:solidFill>
              <a:srgbClr val="00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Shape 17"/>
            <p:cNvSpPr txBox="1"/>
            <p:nvPr userDrawn="1"/>
          </p:nvSpPr>
          <p:spPr>
            <a:xfrm>
              <a:off x="13610" y="7555"/>
              <a:ext cx="345" cy="206"/>
            </a:xfrm>
            <a:prstGeom prst="rect">
              <a:avLst/>
            </a:prstGeom>
            <a:noFill/>
            <a:ln>
              <a:noFill/>
            </a:ln>
          </p:spPr>
          <p:txBody>
            <a:bodyPr lIns="0" tIns="0" rIns="0" bIns="0" anchor="t" anchorCtr="0">
              <a:noAutofit/>
            </a:bodyPr>
            <a:lstStyle/>
            <a:p>
              <a:pPr marL="0" marR="0" lvl="0" indent="0" algn="ctr" rtl="0">
                <a:spcBef>
                  <a:spcPts val="0"/>
                </a:spcBef>
                <a:buSzPct val="25000"/>
                <a:buNone/>
              </a:pPr>
              <a:fld id="{00000000-1234-1234-1234-123412341234}" type="slidenum">
                <a:rPr lang="en-US" sz="850" b="0" i="0" u="none" strike="noStrike" cap="none" baseline="0">
                  <a:solidFill>
                    <a:schemeClr val="lt1"/>
                  </a:solidFill>
                  <a:latin typeface="Calibri" panose="020F0502020204030204" charset="0"/>
                  <a:ea typeface="Lato" panose="020F0502020204030203"/>
                  <a:cs typeface="Calibri" panose="020F0502020204030204" charset="0"/>
                  <a:sym typeface="Lato" panose="020F0502020204030203"/>
                </a:rPr>
                <a:t>‹#›</a:t>
              </a:fld>
              <a:endParaRPr lang="en-US" sz="850" b="0" i="0" u="none" strike="noStrike" cap="none" baseline="0">
                <a:solidFill>
                  <a:schemeClr val="lt1"/>
                </a:solidFill>
                <a:latin typeface="Calibri" panose="020F0502020204030204" charset="0"/>
                <a:ea typeface="Lato" panose="020F0502020204030203"/>
                <a:cs typeface="Calibri" panose="020F0502020204030204" charset="0"/>
                <a:sym typeface="Lato" panose="020F0502020204030203"/>
              </a:endParaRPr>
            </a:p>
          </p:txBody>
        </p:sp>
      </p:gr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536305" y="4767825"/>
            <a:ext cx="677545" cy="273699"/>
          </a:xfrm>
        </p:spPr>
        <p:txBody>
          <a:bodyPr/>
          <a:lstStyle>
            <a:lvl1pPr>
              <a:defRPr sz="1200" b="1">
                <a:solidFill>
                  <a:schemeClr val="bg1"/>
                </a:solidFill>
                <a:latin typeface="微软雅黑" panose="020B0503020204020204" pitchFamily="34" charset="-122"/>
                <a:ea typeface="微软雅黑" panose="020B0503020204020204" pitchFamily="34" charset="-122"/>
              </a:defRPr>
            </a:lvl1pPr>
          </a:lstStyle>
          <a:p>
            <a:fld id="{FA2177AA-A7BA-483D-9ED8-AE8A7305EACF}" type="slidenum">
              <a:rPr lang="zh-CN" altLang="en-US" smtClean="0"/>
              <a:t>‹#›</a:t>
            </a:fld>
            <a:endParaRPr lang="zh-CN" altLang="en-US"/>
          </a:p>
        </p:txBody>
      </p:sp>
      <p:grpSp>
        <p:nvGrpSpPr>
          <p:cNvPr id="3" name="组合 2"/>
          <p:cNvGrpSpPr/>
          <p:nvPr userDrawn="1"/>
        </p:nvGrpSpPr>
        <p:grpSpPr>
          <a:xfrm>
            <a:off x="-8255" y="151746"/>
            <a:ext cx="9160510" cy="4867944"/>
            <a:chOff x="-13" y="239"/>
            <a:chExt cx="14426" cy="7667"/>
          </a:xfrm>
        </p:grpSpPr>
        <p:cxnSp>
          <p:nvCxnSpPr>
            <p:cNvPr id="2" name="直接连接符 1"/>
            <p:cNvCxnSpPr/>
            <p:nvPr userDrawn="1"/>
          </p:nvCxnSpPr>
          <p:spPr>
            <a:xfrm flipV="1">
              <a:off x="-13" y="806"/>
              <a:ext cx="14426" cy="12"/>
            </a:xfrm>
            <a:prstGeom prst="line">
              <a:avLst/>
            </a:prstGeom>
            <a:ln>
              <a:solidFill>
                <a:srgbClr val="003C91"/>
              </a:solidFill>
              <a:prstDash val="sysDot"/>
            </a:ln>
          </p:spPr>
          <p:style>
            <a:lnRef idx="1">
              <a:schemeClr val="accent1"/>
            </a:lnRef>
            <a:fillRef idx="0">
              <a:schemeClr val="accent1"/>
            </a:fillRef>
            <a:effectRef idx="0">
              <a:schemeClr val="accent1"/>
            </a:effectRef>
            <a:fontRef idx="minor">
              <a:schemeClr val="tx1"/>
            </a:fontRef>
          </p:style>
        </p:cxnSp>
        <p:pic>
          <p:nvPicPr>
            <p:cNvPr id="6" name="图片 5" descr="TBEA 特变电工"/>
            <p:cNvPicPr>
              <a:picLocks noChangeAspect="1"/>
            </p:cNvPicPr>
            <p:nvPr userDrawn="1"/>
          </p:nvPicPr>
          <p:blipFill>
            <a:blip r:embed="rId2" cstate="hqprint">
              <a:clrChange>
                <a:clrFrom>
                  <a:srgbClr val="FFFFFF">
                    <a:alpha val="100000"/>
                  </a:srgbClr>
                </a:clrFrom>
                <a:clrTo>
                  <a:srgbClr val="FFFFFF">
                    <a:alpha val="100000"/>
                    <a:alpha val="0"/>
                  </a:srgbClr>
                </a:clrTo>
              </a:clrChange>
              <a:extLst>
                <a:ext uri="{28A0092B-C50C-407E-A947-70E740481C1C}">
                  <a14:useLocalDpi xmlns:a14="http://schemas.microsoft.com/office/drawing/2010/main"/>
                </a:ext>
              </a:extLst>
            </a:blip>
            <a:stretch>
              <a:fillRect/>
            </a:stretch>
          </p:blipFill>
          <p:spPr>
            <a:xfrm>
              <a:off x="11372" y="405"/>
              <a:ext cx="2676" cy="235"/>
            </a:xfrm>
            <a:prstGeom prst="rect">
              <a:avLst/>
            </a:prstGeom>
          </p:spPr>
        </p:pic>
        <p:sp>
          <p:nvSpPr>
            <p:cNvPr id="11" name="矩形 10"/>
            <p:cNvSpPr/>
            <p:nvPr userDrawn="1"/>
          </p:nvSpPr>
          <p:spPr>
            <a:xfrm>
              <a:off x="-13" y="239"/>
              <a:ext cx="396" cy="567"/>
            </a:xfrm>
            <a:prstGeom prst="rect">
              <a:avLst/>
            </a:prstGeom>
            <a:solidFill>
              <a:srgbClr val="00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13584" y="7410"/>
              <a:ext cx="396" cy="496"/>
            </a:xfrm>
            <a:prstGeom prst="rect">
              <a:avLst/>
            </a:prstGeom>
            <a:solidFill>
              <a:srgbClr val="00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Shape 17"/>
            <p:cNvSpPr txBox="1"/>
            <p:nvPr userDrawn="1"/>
          </p:nvSpPr>
          <p:spPr>
            <a:xfrm>
              <a:off x="13610" y="7555"/>
              <a:ext cx="345" cy="206"/>
            </a:xfrm>
            <a:prstGeom prst="rect">
              <a:avLst/>
            </a:prstGeom>
            <a:noFill/>
            <a:ln>
              <a:noFill/>
            </a:ln>
          </p:spPr>
          <p:txBody>
            <a:bodyPr lIns="0" tIns="0" rIns="0" bIns="0" anchor="t" anchorCtr="0">
              <a:noAutofit/>
            </a:bodyPr>
            <a:lstStyle/>
            <a:p>
              <a:pPr marL="0" marR="0" lvl="0" indent="0" algn="ctr" rtl="0">
                <a:spcBef>
                  <a:spcPts val="0"/>
                </a:spcBef>
                <a:buSzPct val="25000"/>
                <a:buNone/>
              </a:pPr>
              <a:fld id="{00000000-1234-1234-1234-123412341234}" type="slidenum">
                <a:rPr lang="en-US" sz="850" b="0" i="0" u="none" strike="noStrike" cap="none" baseline="0">
                  <a:solidFill>
                    <a:schemeClr val="lt1"/>
                  </a:solidFill>
                  <a:latin typeface="Calibri" panose="020F0502020204030204" charset="0"/>
                  <a:ea typeface="Lato" panose="020F0502020204030203"/>
                  <a:cs typeface="Calibri" panose="020F0502020204030204" charset="0"/>
                  <a:sym typeface="Lato" panose="020F0502020204030203"/>
                </a:rPr>
                <a:t>‹#›</a:t>
              </a:fld>
              <a:endParaRPr lang="en-US" sz="850" b="0" i="0" u="none" strike="noStrike" cap="none" baseline="0">
                <a:solidFill>
                  <a:schemeClr val="lt1"/>
                </a:solidFill>
                <a:latin typeface="Calibri" panose="020F0502020204030204" charset="0"/>
                <a:ea typeface="Lato" panose="020F0502020204030203"/>
                <a:cs typeface="Calibri" panose="020F0502020204030204" charset="0"/>
                <a:sym typeface="Lato" panose="020F0502020204030203"/>
              </a:endParaRPr>
            </a:p>
          </p:txBody>
        </p:sp>
      </p:grpSp>
    </p:spTree>
  </p:cSld>
  <p:clrMapOvr>
    <a:masterClrMapping/>
  </p:clrMapOvr>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1pPr>
      <a:lvl2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2pPr>
      <a:lvl3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3pPr>
      <a:lvl4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4pPr>
      <a:lvl5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5pPr>
      <a:lvl6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6pPr>
      <a:lvl7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7pPr>
      <a:lvl8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8pPr>
      <a:lvl9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1pPr>
      <a:lvl2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2pPr>
      <a:lvl3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3pPr>
      <a:lvl4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4pPr>
      <a:lvl5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5pPr>
      <a:lvl6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6pPr>
      <a:lvl7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7pPr>
      <a:lvl8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8pPr>
      <a:lvl9pPr marR="0" algn="l" rtl="0">
        <a:lnSpc>
          <a:spcPct val="100000"/>
        </a:lnSpc>
        <a:spcBef>
          <a:spcPts val="0"/>
        </a:spcBef>
        <a:spcAft>
          <a:spcPts val="0"/>
        </a:spcAft>
        <a:buNone/>
        <a:defRPr sz="1400" b="0" i="0" u="none" strike="noStrike" cap="none" baseline="0">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slideLayout" Target="../slideLayouts/slideLayout1.xml"/><Relationship Id="rId4" Type="http://schemas.openxmlformats.org/officeDocument/2006/relationships/tags" Target="../tags/tag11.xml"/><Relationship Id="rId9"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6" Type="http://schemas.openxmlformats.org/officeDocument/2006/relationships/tags" Target="../tags/tag45.xml"/><Relationship Id="rId117" Type="http://schemas.openxmlformats.org/officeDocument/2006/relationships/tags" Target="../tags/tag136.xml"/><Relationship Id="rId21" Type="http://schemas.openxmlformats.org/officeDocument/2006/relationships/tags" Target="../tags/tag40.xml"/><Relationship Id="rId42" Type="http://schemas.openxmlformats.org/officeDocument/2006/relationships/tags" Target="../tags/tag61.xml"/><Relationship Id="rId47" Type="http://schemas.openxmlformats.org/officeDocument/2006/relationships/tags" Target="../tags/tag66.xml"/><Relationship Id="rId63" Type="http://schemas.openxmlformats.org/officeDocument/2006/relationships/tags" Target="../tags/tag82.xml"/><Relationship Id="rId68" Type="http://schemas.openxmlformats.org/officeDocument/2006/relationships/tags" Target="../tags/tag87.xml"/><Relationship Id="rId84" Type="http://schemas.openxmlformats.org/officeDocument/2006/relationships/tags" Target="../tags/tag103.xml"/><Relationship Id="rId89" Type="http://schemas.openxmlformats.org/officeDocument/2006/relationships/tags" Target="../tags/tag108.xml"/><Relationship Id="rId112" Type="http://schemas.openxmlformats.org/officeDocument/2006/relationships/tags" Target="../tags/tag131.xml"/><Relationship Id="rId133" Type="http://schemas.openxmlformats.org/officeDocument/2006/relationships/tags" Target="../tags/tag152.xml"/><Relationship Id="rId138" Type="http://schemas.openxmlformats.org/officeDocument/2006/relationships/tags" Target="../tags/tag157.xml"/><Relationship Id="rId154" Type="http://schemas.openxmlformats.org/officeDocument/2006/relationships/tags" Target="../tags/tag173.xml"/><Relationship Id="rId159" Type="http://schemas.openxmlformats.org/officeDocument/2006/relationships/tags" Target="../tags/tag178.xml"/><Relationship Id="rId16" Type="http://schemas.openxmlformats.org/officeDocument/2006/relationships/tags" Target="../tags/tag35.xml"/><Relationship Id="rId107" Type="http://schemas.openxmlformats.org/officeDocument/2006/relationships/tags" Target="../tags/tag126.xml"/><Relationship Id="rId11" Type="http://schemas.openxmlformats.org/officeDocument/2006/relationships/tags" Target="../tags/tag30.xml"/><Relationship Id="rId32" Type="http://schemas.openxmlformats.org/officeDocument/2006/relationships/tags" Target="../tags/tag51.xml"/><Relationship Id="rId37" Type="http://schemas.openxmlformats.org/officeDocument/2006/relationships/tags" Target="../tags/tag56.xml"/><Relationship Id="rId53" Type="http://schemas.openxmlformats.org/officeDocument/2006/relationships/tags" Target="../tags/tag72.xml"/><Relationship Id="rId58" Type="http://schemas.openxmlformats.org/officeDocument/2006/relationships/tags" Target="../tags/tag77.xml"/><Relationship Id="rId74" Type="http://schemas.openxmlformats.org/officeDocument/2006/relationships/tags" Target="../tags/tag93.xml"/><Relationship Id="rId79" Type="http://schemas.openxmlformats.org/officeDocument/2006/relationships/tags" Target="../tags/tag98.xml"/><Relationship Id="rId102" Type="http://schemas.openxmlformats.org/officeDocument/2006/relationships/tags" Target="../tags/tag121.xml"/><Relationship Id="rId123" Type="http://schemas.openxmlformats.org/officeDocument/2006/relationships/tags" Target="../tags/tag142.xml"/><Relationship Id="rId128" Type="http://schemas.openxmlformats.org/officeDocument/2006/relationships/tags" Target="../tags/tag147.xml"/><Relationship Id="rId144" Type="http://schemas.openxmlformats.org/officeDocument/2006/relationships/tags" Target="../tags/tag163.xml"/><Relationship Id="rId149" Type="http://schemas.openxmlformats.org/officeDocument/2006/relationships/tags" Target="../tags/tag168.xml"/><Relationship Id="rId5" Type="http://schemas.openxmlformats.org/officeDocument/2006/relationships/tags" Target="../tags/tag24.xml"/><Relationship Id="rId90" Type="http://schemas.openxmlformats.org/officeDocument/2006/relationships/tags" Target="../tags/tag109.xml"/><Relationship Id="rId95" Type="http://schemas.openxmlformats.org/officeDocument/2006/relationships/tags" Target="../tags/tag114.xml"/><Relationship Id="rId160" Type="http://schemas.openxmlformats.org/officeDocument/2006/relationships/slideLayout" Target="../slideLayouts/slideLayout1.xml"/><Relationship Id="rId22" Type="http://schemas.openxmlformats.org/officeDocument/2006/relationships/tags" Target="../tags/tag41.xml"/><Relationship Id="rId27" Type="http://schemas.openxmlformats.org/officeDocument/2006/relationships/tags" Target="../tags/tag46.xml"/><Relationship Id="rId43" Type="http://schemas.openxmlformats.org/officeDocument/2006/relationships/tags" Target="../tags/tag62.xml"/><Relationship Id="rId48" Type="http://schemas.openxmlformats.org/officeDocument/2006/relationships/tags" Target="../tags/tag67.xml"/><Relationship Id="rId64" Type="http://schemas.openxmlformats.org/officeDocument/2006/relationships/tags" Target="../tags/tag83.xml"/><Relationship Id="rId69" Type="http://schemas.openxmlformats.org/officeDocument/2006/relationships/tags" Target="../tags/tag88.xml"/><Relationship Id="rId113" Type="http://schemas.openxmlformats.org/officeDocument/2006/relationships/tags" Target="../tags/tag132.xml"/><Relationship Id="rId118" Type="http://schemas.openxmlformats.org/officeDocument/2006/relationships/tags" Target="../tags/tag137.xml"/><Relationship Id="rId134" Type="http://schemas.openxmlformats.org/officeDocument/2006/relationships/tags" Target="../tags/tag153.xml"/><Relationship Id="rId139" Type="http://schemas.openxmlformats.org/officeDocument/2006/relationships/tags" Target="../tags/tag158.xml"/><Relationship Id="rId80" Type="http://schemas.openxmlformats.org/officeDocument/2006/relationships/tags" Target="../tags/tag99.xml"/><Relationship Id="rId85" Type="http://schemas.openxmlformats.org/officeDocument/2006/relationships/tags" Target="../tags/tag104.xml"/><Relationship Id="rId150" Type="http://schemas.openxmlformats.org/officeDocument/2006/relationships/tags" Target="../tags/tag169.xml"/><Relationship Id="rId155" Type="http://schemas.openxmlformats.org/officeDocument/2006/relationships/tags" Target="../tags/tag174.xml"/><Relationship Id="rId12" Type="http://schemas.openxmlformats.org/officeDocument/2006/relationships/tags" Target="../tags/tag31.xml"/><Relationship Id="rId17" Type="http://schemas.openxmlformats.org/officeDocument/2006/relationships/tags" Target="../tags/tag36.xml"/><Relationship Id="rId33" Type="http://schemas.openxmlformats.org/officeDocument/2006/relationships/tags" Target="../tags/tag52.xml"/><Relationship Id="rId38" Type="http://schemas.openxmlformats.org/officeDocument/2006/relationships/tags" Target="../tags/tag57.xml"/><Relationship Id="rId59" Type="http://schemas.openxmlformats.org/officeDocument/2006/relationships/tags" Target="../tags/tag78.xml"/><Relationship Id="rId103" Type="http://schemas.openxmlformats.org/officeDocument/2006/relationships/tags" Target="../tags/tag122.xml"/><Relationship Id="rId108" Type="http://schemas.openxmlformats.org/officeDocument/2006/relationships/tags" Target="../tags/tag127.xml"/><Relationship Id="rId124" Type="http://schemas.openxmlformats.org/officeDocument/2006/relationships/tags" Target="../tags/tag143.xml"/><Relationship Id="rId129" Type="http://schemas.openxmlformats.org/officeDocument/2006/relationships/tags" Target="../tags/tag148.xml"/><Relationship Id="rId20" Type="http://schemas.openxmlformats.org/officeDocument/2006/relationships/tags" Target="../tags/tag39.xml"/><Relationship Id="rId41" Type="http://schemas.openxmlformats.org/officeDocument/2006/relationships/tags" Target="../tags/tag60.xml"/><Relationship Id="rId54" Type="http://schemas.openxmlformats.org/officeDocument/2006/relationships/tags" Target="../tags/tag73.xml"/><Relationship Id="rId62" Type="http://schemas.openxmlformats.org/officeDocument/2006/relationships/tags" Target="../tags/tag81.xml"/><Relationship Id="rId70" Type="http://schemas.openxmlformats.org/officeDocument/2006/relationships/tags" Target="../tags/tag89.xml"/><Relationship Id="rId75" Type="http://schemas.openxmlformats.org/officeDocument/2006/relationships/tags" Target="../tags/tag94.xml"/><Relationship Id="rId83" Type="http://schemas.openxmlformats.org/officeDocument/2006/relationships/tags" Target="../tags/tag102.xml"/><Relationship Id="rId88" Type="http://schemas.openxmlformats.org/officeDocument/2006/relationships/tags" Target="../tags/tag107.xml"/><Relationship Id="rId91" Type="http://schemas.openxmlformats.org/officeDocument/2006/relationships/tags" Target="../tags/tag110.xml"/><Relationship Id="rId96" Type="http://schemas.openxmlformats.org/officeDocument/2006/relationships/tags" Target="../tags/tag115.xml"/><Relationship Id="rId111" Type="http://schemas.openxmlformats.org/officeDocument/2006/relationships/tags" Target="../tags/tag130.xml"/><Relationship Id="rId132" Type="http://schemas.openxmlformats.org/officeDocument/2006/relationships/tags" Target="../tags/tag151.xml"/><Relationship Id="rId140" Type="http://schemas.openxmlformats.org/officeDocument/2006/relationships/tags" Target="../tags/tag159.xml"/><Relationship Id="rId145" Type="http://schemas.openxmlformats.org/officeDocument/2006/relationships/tags" Target="../tags/tag164.xml"/><Relationship Id="rId153" Type="http://schemas.openxmlformats.org/officeDocument/2006/relationships/tags" Target="../tags/tag172.xml"/><Relationship Id="rId1" Type="http://schemas.openxmlformats.org/officeDocument/2006/relationships/tags" Target="../tags/tag20.xml"/><Relationship Id="rId6" Type="http://schemas.openxmlformats.org/officeDocument/2006/relationships/tags" Target="../tags/tag25.xml"/><Relationship Id="rId15" Type="http://schemas.openxmlformats.org/officeDocument/2006/relationships/tags" Target="../tags/tag34.xml"/><Relationship Id="rId23" Type="http://schemas.openxmlformats.org/officeDocument/2006/relationships/tags" Target="../tags/tag42.xml"/><Relationship Id="rId28" Type="http://schemas.openxmlformats.org/officeDocument/2006/relationships/tags" Target="../tags/tag47.xml"/><Relationship Id="rId36" Type="http://schemas.openxmlformats.org/officeDocument/2006/relationships/tags" Target="../tags/tag55.xml"/><Relationship Id="rId49" Type="http://schemas.openxmlformats.org/officeDocument/2006/relationships/tags" Target="../tags/tag68.xml"/><Relationship Id="rId57" Type="http://schemas.openxmlformats.org/officeDocument/2006/relationships/tags" Target="../tags/tag76.xml"/><Relationship Id="rId106" Type="http://schemas.openxmlformats.org/officeDocument/2006/relationships/tags" Target="../tags/tag125.xml"/><Relationship Id="rId114" Type="http://schemas.openxmlformats.org/officeDocument/2006/relationships/tags" Target="../tags/tag133.xml"/><Relationship Id="rId119" Type="http://schemas.openxmlformats.org/officeDocument/2006/relationships/tags" Target="../tags/tag138.xml"/><Relationship Id="rId127" Type="http://schemas.openxmlformats.org/officeDocument/2006/relationships/tags" Target="../tags/tag146.xml"/><Relationship Id="rId10" Type="http://schemas.openxmlformats.org/officeDocument/2006/relationships/tags" Target="../tags/tag29.xml"/><Relationship Id="rId31" Type="http://schemas.openxmlformats.org/officeDocument/2006/relationships/tags" Target="../tags/tag50.xml"/><Relationship Id="rId44" Type="http://schemas.openxmlformats.org/officeDocument/2006/relationships/tags" Target="../tags/tag63.xml"/><Relationship Id="rId52" Type="http://schemas.openxmlformats.org/officeDocument/2006/relationships/tags" Target="../tags/tag71.xml"/><Relationship Id="rId60" Type="http://schemas.openxmlformats.org/officeDocument/2006/relationships/tags" Target="../tags/tag79.xml"/><Relationship Id="rId65" Type="http://schemas.openxmlformats.org/officeDocument/2006/relationships/tags" Target="../tags/tag84.xml"/><Relationship Id="rId73" Type="http://schemas.openxmlformats.org/officeDocument/2006/relationships/tags" Target="../tags/tag92.xml"/><Relationship Id="rId78" Type="http://schemas.openxmlformats.org/officeDocument/2006/relationships/tags" Target="../tags/tag97.xml"/><Relationship Id="rId81" Type="http://schemas.openxmlformats.org/officeDocument/2006/relationships/tags" Target="../tags/tag100.xml"/><Relationship Id="rId86" Type="http://schemas.openxmlformats.org/officeDocument/2006/relationships/tags" Target="../tags/tag105.xml"/><Relationship Id="rId94" Type="http://schemas.openxmlformats.org/officeDocument/2006/relationships/tags" Target="../tags/tag113.xml"/><Relationship Id="rId99" Type="http://schemas.openxmlformats.org/officeDocument/2006/relationships/tags" Target="../tags/tag118.xml"/><Relationship Id="rId101" Type="http://schemas.openxmlformats.org/officeDocument/2006/relationships/tags" Target="../tags/tag120.xml"/><Relationship Id="rId122" Type="http://schemas.openxmlformats.org/officeDocument/2006/relationships/tags" Target="../tags/tag141.xml"/><Relationship Id="rId130" Type="http://schemas.openxmlformats.org/officeDocument/2006/relationships/tags" Target="../tags/tag149.xml"/><Relationship Id="rId135" Type="http://schemas.openxmlformats.org/officeDocument/2006/relationships/tags" Target="../tags/tag154.xml"/><Relationship Id="rId143" Type="http://schemas.openxmlformats.org/officeDocument/2006/relationships/tags" Target="../tags/tag162.xml"/><Relationship Id="rId148" Type="http://schemas.openxmlformats.org/officeDocument/2006/relationships/tags" Target="../tags/tag167.xml"/><Relationship Id="rId151" Type="http://schemas.openxmlformats.org/officeDocument/2006/relationships/tags" Target="../tags/tag170.xml"/><Relationship Id="rId156" Type="http://schemas.openxmlformats.org/officeDocument/2006/relationships/tags" Target="../tags/tag175.xml"/><Relationship Id="rId4" Type="http://schemas.openxmlformats.org/officeDocument/2006/relationships/tags" Target="../tags/tag23.xml"/><Relationship Id="rId9" Type="http://schemas.openxmlformats.org/officeDocument/2006/relationships/tags" Target="../tags/tag28.xml"/><Relationship Id="rId13" Type="http://schemas.openxmlformats.org/officeDocument/2006/relationships/tags" Target="../tags/tag32.xml"/><Relationship Id="rId18" Type="http://schemas.openxmlformats.org/officeDocument/2006/relationships/tags" Target="../tags/tag37.xml"/><Relationship Id="rId39" Type="http://schemas.openxmlformats.org/officeDocument/2006/relationships/tags" Target="../tags/tag58.xml"/><Relationship Id="rId109" Type="http://schemas.openxmlformats.org/officeDocument/2006/relationships/tags" Target="../tags/tag128.xml"/><Relationship Id="rId34" Type="http://schemas.openxmlformats.org/officeDocument/2006/relationships/tags" Target="../tags/tag53.xml"/><Relationship Id="rId50" Type="http://schemas.openxmlformats.org/officeDocument/2006/relationships/tags" Target="../tags/tag69.xml"/><Relationship Id="rId55" Type="http://schemas.openxmlformats.org/officeDocument/2006/relationships/tags" Target="../tags/tag74.xml"/><Relationship Id="rId76" Type="http://schemas.openxmlformats.org/officeDocument/2006/relationships/tags" Target="../tags/tag95.xml"/><Relationship Id="rId97" Type="http://schemas.openxmlformats.org/officeDocument/2006/relationships/tags" Target="../tags/tag116.xml"/><Relationship Id="rId104" Type="http://schemas.openxmlformats.org/officeDocument/2006/relationships/tags" Target="../tags/tag123.xml"/><Relationship Id="rId120" Type="http://schemas.openxmlformats.org/officeDocument/2006/relationships/tags" Target="../tags/tag139.xml"/><Relationship Id="rId125" Type="http://schemas.openxmlformats.org/officeDocument/2006/relationships/tags" Target="../tags/tag144.xml"/><Relationship Id="rId141" Type="http://schemas.openxmlformats.org/officeDocument/2006/relationships/tags" Target="../tags/tag160.xml"/><Relationship Id="rId146" Type="http://schemas.openxmlformats.org/officeDocument/2006/relationships/tags" Target="../tags/tag165.xml"/><Relationship Id="rId7" Type="http://schemas.openxmlformats.org/officeDocument/2006/relationships/tags" Target="../tags/tag26.xml"/><Relationship Id="rId71" Type="http://schemas.openxmlformats.org/officeDocument/2006/relationships/tags" Target="../tags/tag90.xml"/><Relationship Id="rId92" Type="http://schemas.openxmlformats.org/officeDocument/2006/relationships/tags" Target="../tags/tag111.xml"/><Relationship Id="rId2" Type="http://schemas.openxmlformats.org/officeDocument/2006/relationships/tags" Target="../tags/tag21.xml"/><Relationship Id="rId29" Type="http://schemas.openxmlformats.org/officeDocument/2006/relationships/tags" Target="../tags/tag48.xml"/><Relationship Id="rId24" Type="http://schemas.openxmlformats.org/officeDocument/2006/relationships/tags" Target="../tags/tag43.xml"/><Relationship Id="rId40" Type="http://schemas.openxmlformats.org/officeDocument/2006/relationships/tags" Target="../tags/tag59.xml"/><Relationship Id="rId45" Type="http://schemas.openxmlformats.org/officeDocument/2006/relationships/tags" Target="../tags/tag64.xml"/><Relationship Id="rId66" Type="http://schemas.openxmlformats.org/officeDocument/2006/relationships/tags" Target="../tags/tag85.xml"/><Relationship Id="rId87" Type="http://schemas.openxmlformats.org/officeDocument/2006/relationships/tags" Target="../tags/tag106.xml"/><Relationship Id="rId110" Type="http://schemas.openxmlformats.org/officeDocument/2006/relationships/tags" Target="../tags/tag129.xml"/><Relationship Id="rId115" Type="http://schemas.openxmlformats.org/officeDocument/2006/relationships/tags" Target="../tags/tag134.xml"/><Relationship Id="rId131" Type="http://schemas.openxmlformats.org/officeDocument/2006/relationships/tags" Target="../tags/tag150.xml"/><Relationship Id="rId136" Type="http://schemas.openxmlformats.org/officeDocument/2006/relationships/tags" Target="../tags/tag155.xml"/><Relationship Id="rId157" Type="http://schemas.openxmlformats.org/officeDocument/2006/relationships/tags" Target="../tags/tag176.xml"/><Relationship Id="rId61" Type="http://schemas.openxmlformats.org/officeDocument/2006/relationships/tags" Target="../tags/tag80.xml"/><Relationship Id="rId82" Type="http://schemas.openxmlformats.org/officeDocument/2006/relationships/tags" Target="../tags/tag101.xml"/><Relationship Id="rId152" Type="http://schemas.openxmlformats.org/officeDocument/2006/relationships/tags" Target="../tags/tag171.xml"/><Relationship Id="rId19" Type="http://schemas.openxmlformats.org/officeDocument/2006/relationships/tags" Target="../tags/tag38.xml"/><Relationship Id="rId14" Type="http://schemas.openxmlformats.org/officeDocument/2006/relationships/tags" Target="../tags/tag33.xml"/><Relationship Id="rId30" Type="http://schemas.openxmlformats.org/officeDocument/2006/relationships/tags" Target="../tags/tag49.xml"/><Relationship Id="rId35" Type="http://schemas.openxmlformats.org/officeDocument/2006/relationships/tags" Target="../tags/tag54.xml"/><Relationship Id="rId56" Type="http://schemas.openxmlformats.org/officeDocument/2006/relationships/tags" Target="../tags/tag75.xml"/><Relationship Id="rId77" Type="http://schemas.openxmlformats.org/officeDocument/2006/relationships/tags" Target="../tags/tag96.xml"/><Relationship Id="rId100" Type="http://schemas.openxmlformats.org/officeDocument/2006/relationships/tags" Target="../tags/tag119.xml"/><Relationship Id="rId105" Type="http://schemas.openxmlformats.org/officeDocument/2006/relationships/tags" Target="../tags/tag124.xml"/><Relationship Id="rId126" Type="http://schemas.openxmlformats.org/officeDocument/2006/relationships/tags" Target="../tags/tag145.xml"/><Relationship Id="rId147" Type="http://schemas.openxmlformats.org/officeDocument/2006/relationships/tags" Target="../tags/tag166.xml"/><Relationship Id="rId8" Type="http://schemas.openxmlformats.org/officeDocument/2006/relationships/tags" Target="../tags/tag27.xml"/><Relationship Id="rId51" Type="http://schemas.openxmlformats.org/officeDocument/2006/relationships/tags" Target="../tags/tag70.xml"/><Relationship Id="rId72" Type="http://schemas.openxmlformats.org/officeDocument/2006/relationships/tags" Target="../tags/tag91.xml"/><Relationship Id="rId93" Type="http://schemas.openxmlformats.org/officeDocument/2006/relationships/tags" Target="../tags/tag112.xml"/><Relationship Id="rId98" Type="http://schemas.openxmlformats.org/officeDocument/2006/relationships/tags" Target="../tags/tag117.xml"/><Relationship Id="rId121" Type="http://schemas.openxmlformats.org/officeDocument/2006/relationships/tags" Target="../tags/tag140.xml"/><Relationship Id="rId142" Type="http://schemas.openxmlformats.org/officeDocument/2006/relationships/tags" Target="../tags/tag161.xml"/><Relationship Id="rId3" Type="http://schemas.openxmlformats.org/officeDocument/2006/relationships/tags" Target="../tags/tag22.xml"/><Relationship Id="rId25" Type="http://schemas.openxmlformats.org/officeDocument/2006/relationships/tags" Target="../tags/tag44.xml"/><Relationship Id="rId46" Type="http://schemas.openxmlformats.org/officeDocument/2006/relationships/tags" Target="../tags/tag65.xml"/><Relationship Id="rId67" Type="http://schemas.openxmlformats.org/officeDocument/2006/relationships/tags" Target="../tags/tag86.xml"/><Relationship Id="rId116" Type="http://schemas.openxmlformats.org/officeDocument/2006/relationships/tags" Target="../tags/tag135.xml"/><Relationship Id="rId137" Type="http://schemas.openxmlformats.org/officeDocument/2006/relationships/tags" Target="../tags/tag156.xml"/><Relationship Id="rId158" Type="http://schemas.openxmlformats.org/officeDocument/2006/relationships/tags" Target="../tags/tag17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3357245" y="681990"/>
            <a:ext cx="2551430" cy="594360"/>
          </a:xfrm>
          <a:prstGeom prst="rect">
            <a:avLst/>
          </a:prstGeom>
          <a:noFill/>
          <a:ln>
            <a:noFill/>
          </a:ln>
        </p:spPr>
        <p:txBody>
          <a:bodyPr lIns="0" tIns="0" rIns="0" bIns="0" anchor="ctr" anchorCtr="0">
            <a:noAutofit/>
          </a:bodyPr>
          <a:lstStyle/>
          <a:p>
            <a:pPr marL="0" marR="0" lvl="0" indent="0" algn="ctr" rtl="0">
              <a:spcBef>
                <a:spcPts val="0"/>
              </a:spcBef>
              <a:buClr>
                <a:schemeClr val="accent1"/>
              </a:buClr>
              <a:buSzPct val="25000"/>
              <a:buFont typeface="Arial" panose="020B0604020202020204"/>
              <a:buNone/>
            </a:pPr>
            <a:r>
              <a:rPr b="1" i="0" u="none" strike="noStrike" cap="none" baseline="0" dirty="0">
                <a:solidFill>
                  <a:schemeClr val="accent1"/>
                </a:solidFill>
                <a:latin typeface="Cambria" panose="02040503050406030204" pitchFamily="18" charset="0"/>
                <a:ea typeface="Cambria" panose="02040503050406030204" pitchFamily="18" charset="0"/>
                <a:sym typeface="Source Sans Pro" panose="020B0503030403020204"/>
              </a:rPr>
              <a:t>Contents</a:t>
            </a:r>
          </a:p>
        </p:txBody>
      </p:sp>
      <p:sp>
        <p:nvSpPr>
          <p:cNvPr id="45" name="Shape 45"/>
          <p:cNvSpPr/>
          <p:nvPr/>
        </p:nvSpPr>
        <p:spPr>
          <a:xfrm>
            <a:off x="2676109" y="2123396"/>
            <a:ext cx="365759" cy="365759"/>
          </a:xfrm>
          <a:prstGeom prst="ellipse">
            <a:avLst/>
          </a:prstGeom>
          <a:solidFill>
            <a:srgbClr val="003C9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6" name="Shape 46"/>
          <p:cNvSpPr txBox="1"/>
          <p:nvPr/>
        </p:nvSpPr>
        <p:spPr>
          <a:xfrm>
            <a:off x="2687111" y="2158357"/>
            <a:ext cx="341398" cy="274940"/>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baseline="0" dirty="0">
                <a:solidFill>
                  <a:schemeClr val="lt1"/>
                </a:solidFill>
                <a:latin typeface="Calibri" panose="020F0502020204030204" charset="0"/>
                <a:ea typeface="Source Sans Pro" panose="020B0503030403020204"/>
                <a:cs typeface="Calibri" panose="020F0502020204030204" charset="0"/>
                <a:sym typeface="Source Sans Pro" panose="020B0503030403020204"/>
              </a:rPr>
              <a:t>1</a:t>
            </a:r>
          </a:p>
        </p:txBody>
      </p:sp>
      <p:sp>
        <p:nvSpPr>
          <p:cNvPr id="47" name="Shape 47"/>
          <p:cNvSpPr txBox="1"/>
          <p:nvPr/>
        </p:nvSpPr>
        <p:spPr>
          <a:xfrm>
            <a:off x="3910232" y="2099864"/>
            <a:ext cx="1506806" cy="253402"/>
          </a:xfrm>
          <a:prstGeom prst="rect">
            <a:avLst/>
          </a:prstGeom>
          <a:noFill/>
          <a:ln>
            <a:noFill/>
          </a:ln>
        </p:spPr>
        <p:txBody>
          <a:bodyPr lIns="0" tIns="0" rIns="0" bIns="0" anchor="t" anchorCtr="0">
            <a:noAutofit/>
          </a:bodyPr>
          <a:lstStyle/>
          <a:p>
            <a:pPr eaLnBrk="0" hangingPunct="0"/>
            <a:r>
              <a:rPr lang="en-US" altLang="zh-CN" sz="1600" b="1">
                <a:solidFill>
                  <a:srgbClr val="1C4885"/>
                </a:solidFill>
                <a:latin typeface="Cambria" panose="02040503050406030204" pitchFamily="18" charset="0"/>
                <a:ea typeface="Cambria" panose="02040503050406030204" pitchFamily="18" charset="0"/>
                <a:sym typeface="+mn-ea"/>
              </a:rPr>
              <a:t>TBEA Overview</a:t>
            </a:r>
            <a:endParaRPr lang="zh-CN" altLang="en-US" sz="1600" b="0" i="0" u="none" strike="noStrike" cap="none" baseline="0" dirty="0">
              <a:solidFill>
                <a:schemeClr val="tx1">
                  <a:lumMod val="65000"/>
                  <a:lumOff val="35000"/>
                </a:schemeClr>
              </a:solidFill>
              <a:latin typeface="Cambria" panose="02040503050406030204" pitchFamily="18" charset="0"/>
              <a:ea typeface="微软雅黑" panose="020B0503020204020204" pitchFamily="34" charset="-122"/>
              <a:cs typeface="Lato" panose="020F0502020204030203"/>
              <a:sym typeface="Lato" panose="020F0502020204030203"/>
            </a:endParaRPr>
          </a:p>
        </p:txBody>
      </p:sp>
      <p:cxnSp>
        <p:nvCxnSpPr>
          <p:cNvPr id="48" name="Shape 48"/>
          <p:cNvCxnSpPr/>
          <p:nvPr/>
        </p:nvCxnSpPr>
        <p:spPr>
          <a:xfrm>
            <a:off x="3269200" y="2453910"/>
            <a:ext cx="3109832" cy="117"/>
          </a:xfrm>
          <a:prstGeom prst="straightConnector1">
            <a:avLst/>
          </a:prstGeom>
          <a:noFill/>
          <a:ln w="12700" cap="flat" cmpd="sng">
            <a:solidFill>
              <a:schemeClr val="accent6"/>
            </a:solidFill>
            <a:prstDash val="solid"/>
            <a:round/>
            <a:headEnd type="none" w="med" len="med"/>
            <a:tailEnd type="none" w="med" len="med"/>
          </a:ln>
        </p:spPr>
      </p:cxnSp>
      <p:sp>
        <p:nvSpPr>
          <p:cNvPr id="49" name="Shape 49"/>
          <p:cNvSpPr txBox="1"/>
          <p:nvPr/>
        </p:nvSpPr>
        <p:spPr>
          <a:xfrm>
            <a:off x="3946427" y="2783161"/>
            <a:ext cx="1755775" cy="271780"/>
          </a:xfrm>
          <a:prstGeom prst="rect">
            <a:avLst/>
          </a:prstGeom>
          <a:noFill/>
          <a:ln>
            <a:noFill/>
          </a:ln>
        </p:spPr>
        <p:txBody>
          <a:bodyPr lIns="0" tIns="0" rIns="0" bIns="0" anchor="t" anchorCtr="0">
            <a:noAutofit/>
          </a:bodyPr>
          <a:lstStyle/>
          <a:p>
            <a:pPr lvl="0" algn="l">
              <a:spcAft>
                <a:spcPts val="600"/>
              </a:spcAft>
              <a:buSzPct val="25000"/>
            </a:pPr>
            <a:r>
              <a:rPr lang="en-US" altLang="zh-CN" sz="1600" b="1">
                <a:solidFill>
                  <a:srgbClr val="1C4885"/>
                </a:solidFill>
                <a:latin typeface="Cambria" panose="02040503050406030204" pitchFamily="18" charset="0"/>
                <a:ea typeface="Cambria" panose="02040503050406030204" pitchFamily="18" charset="0"/>
                <a:sym typeface="+mn-ea"/>
              </a:rPr>
              <a:t>TBEA Services</a:t>
            </a:r>
            <a:endParaRPr lang="zh-CN" altLang="en-US" sz="1600" dirty="0">
              <a:solidFill>
                <a:schemeClr val="tx1">
                  <a:lumMod val="65000"/>
                  <a:lumOff val="35000"/>
                </a:schemeClr>
              </a:solidFill>
              <a:latin typeface="Cambria" panose="02040503050406030204" pitchFamily="18" charset="0"/>
              <a:ea typeface="微软雅黑" panose="020B0503020204020204" pitchFamily="34" charset="-122"/>
              <a:cs typeface="Lato" panose="020F0502020204030203"/>
              <a:sym typeface="Lato" panose="020F0502020204030203"/>
            </a:endParaRPr>
          </a:p>
        </p:txBody>
      </p:sp>
      <p:cxnSp>
        <p:nvCxnSpPr>
          <p:cNvPr id="52" name="Shape 52"/>
          <p:cNvCxnSpPr/>
          <p:nvPr/>
        </p:nvCxnSpPr>
        <p:spPr>
          <a:xfrm>
            <a:off x="3269200" y="3091769"/>
            <a:ext cx="3109832" cy="117"/>
          </a:xfrm>
          <a:prstGeom prst="straightConnector1">
            <a:avLst/>
          </a:prstGeom>
          <a:noFill/>
          <a:ln w="12700" cap="flat" cmpd="sng">
            <a:solidFill>
              <a:schemeClr val="accent6"/>
            </a:solidFill>
            <a:prstDash val="solid"/>
            <a:round/>
            <a:headEnd type="none" w="med" len="med"/>
            <a:tailEnd type="none" w="med" len="med"/>
          </a:ln>
        </p:spPr>
      </p:cxnSp>
      <p:sp>
        <p:nvSpPr>
          <p:cNvPr id="69" name="Shape 69"/>
          <p:cNvSpPr/>
          <p:nvPr/>
        </p:nvSpPr>
        <p:spPr>
          <a:xfrm>
            <a:off x="2676109" y="2748314"/>
            <a:ext cx="365759" cy="365759"/>
          </a:xfrm>
          <a:prstGeom prst="ellipse">
            <a:avLst/>
          </a:prstGeom>
          <a:solidFill>
            <a:srgbClr val="003C9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0" name="Shape 70"/>
          <p:cNvSpPr txBox="1"/>
          <p:nvPr/>
        </p:nvSpPr>
        <p:spPr>
          <a:xfrm>
            <a:off x="2687111" y="2783277"/>
            <a:ext cx="341398" cy="274940"/>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1800" b="0" i="0" u="none" strike="noStrike" cap="none" baseline="0">
                <a:solidFill>
                  <a:schemeClr val="lt1"/>
                </a:solidFill>
                <a:latin typeface="Calibri" panose="020F0502020204030204" charset="0"/>
                <a:ea typeface="Source Sans Pro" panose="020B0503030403020204"/>
                <a:cs typeface="Calibri" panose="020F0502020204030204" charset="0"/>
                <a:sym typeface="Source Sans Pro" panose="020B0503030403020204"/>
              </a:rPr>
              <a:t>2</a:t>
            </a:r>
          </a:p>
        </p:txBody>
      </p:sp>
      <p:pic>
        <p:nvPicPr>
          <p:cNvPr id="4" name="图片 3" descr="0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60" y="3816350"/>
            <a:ext cx="9164320" cy="1330960"/>
          </a:xfrm>
          <a:prstGeom prst="rect">
            <a:avLst/>
          </a:prstGeom>
        </p:spPr>
      </p:pic>
      <p:cxnSp>
        <p:nvCxnSpPr>
          <p:cNvPr id="14" name="Shape 14"/>
          <p:cNvCxnSpPr/>
          <p:nvPr/>
        </p:nvCxnSpPr>
        <p:spPr>
          <a:xfrm>
            <a:off x="770255" y="1373813"/>
            <a:ext cx="7955280" cy="1587"/>
          </a:xfrm>
          <a:prstGeom prst="straightConnector1">
            <a:avLst/>
          </a:prstGeom>
          <a:noFill/>
          <a:ln w="12700" cap="flat" cmpd="sng">
            <a:solidFill>
              <a:schemeClr val="accent6"/>
            </a:solidFill>
            <a:prstDash val="solid"/>
            <a:round/>
            <a:headEnd type="none" w="med" len="med"/>
            <a:tailEnd type="none" w="med" len="med"/>
          </a:ln>
        </p:spPr>
      </p:cxn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文本框 10"/>
          <p:cNvSpPr txBox="1"/>
          <p:nvPr/>
        </p:nvSpPr>
        <p:spPr>
          <a:xfrm>
            <a:off x="320675" y="140970"/>
            <a:ext cx="5956300" cy="368300"/>
          </a:xfrm>
          <a:prstGeom prst="rect">
            <a:avLst/>
          </a:prstGeom>
          <a:noFill/>
          <a:ln w="9525">
            <a:noFill/>
          </a:ln>
        </p:spPr>
        <p:txBody>
          <a:bodyPr wrap="square" anchor="t">
            <a:spAutoFit/>
          </a:bodyPr>
          <a:lstStyle/>
          <a:p>
            <a:pPr algn="l"/>
            <a:r>
              <a:rPr lang="en-US" altLang="zh-CN" sz="1800" b="1">
                <a:solidFill>
                  <a:srgbClr val="1C4885"/>
                </a:solidFill>
                <a:latin typeface="微软雅黑" panose="020B0503020204020204" pitchFamily="34" charset="-122"/>
                <a:ea typeface="微软雅黑" panose="020B0503020204020204" pitchFamily="34" charset="-122"/>
              </a:rPr>
              <a:t>S</a:t>
            </a:r>
            <a:r>
              <a:rPr lang="en-US" sz="1800" b="1">
                <a:solidFill>
                  <a:srgbClr val="1C4885"/>
                </a:solidFill>
                <a:latin typeface="微软雅黑" panose="020B0503020204020204" pitchFamily="34" charset="-122"/>
                <a:ea typeface="微软雅黑" panose="020B0503020204020204" pitchFamily="34" charset="-122"/>
              </a:rPr>
              <a:t>mart Equipment </a:t>
            </a:r>
            <a:r>
              <a:rPr lang="en-US" sz="1600" b="1">
                <a:solidFill>
                  <a:srgbClr val="00B0F0"/>
                </a:solidFill>
                <a:latin typeface="微软雅黑" panose="020B0503020204020204" pitchFamily="34" charset="-122"/>
                <a:ea typeface="微软雅黑" panose="020B0503020204020204" pitchFamily="34" charset="-122"/>
                <a:sym typeface="+mn-ea"/>
              </a:rPr>
              <a:t>- Photovoltaic Inverter</a:t>
            </a:r>
            <a:endParaRPr lang="en-US" sz="1600" b="1" dirty="0">
              <a:solidFill>
                <a:srgbClr val="00B0F0"/>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320675" y="567690"/>
            <a:ext cx="4328160" cy="581057"/>
          </a:xfrm>
          <a:prstGeom prst="rect">
            <a:avLst/>
          </a:prstGeom>
          <a:noFill/>
          <a:ln w="9525">
            <a:noFill/>
          </a:ln>
        </p:spPr>
        <p:txBody>
          <a:bodyPr wrap="square">
            <a:spAutoFit/>
          </a:bodyPr>
          <a:lstStyle/>
          <a:p>
            <a:pPr marL="0" algn="l">
              <a:lnSpc>
                <a:spcPct val="150000"/>
              </a:lnSpc>
            </a:pPr>
            <a:r>
              <a:rPr lang="en-US" altLang="zh-CN" sz="1000" b="1">
                <a:solidFill>
                  <a:srgbClr val="1C4885"/>
                </a:solidFill>
                <a:latin typeface="微软雅黑" panose="020B0503020204020204" pitchFamily="34" charset="-122"/>
                <a:ea typeface="微软雅黑" panose="020B0503020204020204" pitchFamily="34" charset="-122"/>
                <a:sym typeface="+mn-ea"/>
              </a:rPr>
              <a:t>Intelligence and efficiency adds </a:t>
            </a:r>
            <a:r>
              <a:rPr lang="en-US" altLang="zh-CN" sz="2400" b="1">
                <a:solidFill>
                  <a:srgbClr val="1C4885"/>
                </a:solidFill>
                <a:latin typeface="微软雅黑" panose="020B0503020204020204" pitchFamily="34" charset="-122"/>
                <a:ea typeface="微软雅黑" panose="020B0503020204020204" pitchFamily="34" charset="-122"/>
                <a:sym typeface="+mn-ea"/>
              </a:rPr>
              <a:t>4% </a:t>
            </a:r>
            <a:r>
              <a:rPr lang="en-US" altLang="zh-CN" sz="1000" b="1">
                <a:solidFill>
                  <a:srgbClr val="1C4885"/>
                </a:solidFill>
                <a:latin typeface="微软雅黑" panose="020B0503020204020204" pitchFamily="34" charset="-122"/>
                <a:ea typeface="微软雅黑" panose="020B0503020204020204" pitchFamily="34" charset="-122"/>
                <a:sym typeface="+mn-ea"/>
              </a:rPr>
              <a:t>to </a:t>
            </a:r>
            <a:r>
              <a:rPr lang="en-US" altLang="zh-CN" sz="1000" b="1" dirty="0">
                <a:solidFill>
                  <a:srgbClr val="1C4885"/>
                </a:solidFill>
                <a:latin typeface="微软雅黑" panose="020B0503020204020204" pitchFamily="34" charset="-122"/>
                <a:ea typeface="微软雅黑" panose="020B0503020204020204" pitchFamily="34" charset="-122"/>
                <a:sym typeface="+mn-ea"/>
              </a:rPr>
              <a:t>system output</a:t>
            </a:r>
            <a:endParaRPr lang="en-US" altLang="zh-CN" sz="1000" b="1" dirty="0">
              <a:solidFill>
                <a:srgbClr val="1C4885"/>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21310" y="1775460"/>
            <a:ext cx="4327525" cy="2030095"/>
          </a:xfrm>
          <a:prstGeom prst="rect">
            <a:avLst/>
          </a:prstGeom>
          <a:noFill/>
        </p:spPr>
        <p:txBody>
          <a:bodyPr wrap="square" rtlCol="0">
            <a:spAutoFit/>
          </a:bodyPr>
          <a:lstStyle/>
          <a:p>
            <a:pPr algn="just">
              <a:lnSpc>
                <a:spcPct val="150000"/>
              </a:lnSpc>
            </a:pPr>
            <a:r>
              <a:rPr lang="zh-CN" altLang="en-US" sz="1200">
                <a:latin typeface="Calibri" panose="020F0502020204030204" charset="0"/>
                <a:cs typeface="Calibri" panose="020F0502020204030204" charset="0"/>
              </a:rPr>
              <a:t>The company independently completes the research and development of </a:t>
            </a:r>
            <a:r>
              <a:rPr lang="en-US" altLang="zh-CN" sz="1000" b="1">
                <a:solidFill>
                  <a:srgbClr val="1C4885"/>
                </a:solidFill>
                <a:latin typeface="微软雅黑" panose="020B0503020204020204" pitchFamily="34" charset="-122"/>
                <a:ea typeface="微软雅黑" panose="020B0503020204020204" pitchFamily="34" charset="-122"/>
              </a:rPr>
              <a:t>3kW-5000kW</a:t>
            </a:r>
            <a:r>
              <a:rPr lang="zh-CN" altLang="en-US" sz="1200">
                <a:latin typeface="Calibri" panose="020F0502020204030204" charset="0"/>
                <a:cs typeface="Calibri" panose="020F0502020204030204" charset="0"/>
              </a:rPr>
              <a:t> all-series grid-connected inverters and launches one-stop solution on intelligent photovoltaic power station that covers all circumstances such as</a:t>
            </a:r>
            <a:r>
              <a:rPr lang="en-US" altLang="zh-CN" sz="1000" b="1">
                <a:solidFill>
                  <a:srgbClr val="1C4885"/>
                </a:solidFill>
                <a:latin typeface="微软雅黑" panose="020B0503020204020204" pitchFamily="34" charset="-122"/>
                <a:ea typeface="微软雅黑" panose="020B0503020204020204" pitchFamily="34" charset="-122"/>
              </a:rPr>
              <a:t> large-sized land area</a:t>
            </a:r>
            <a:r>
              <a:rPr lang="zh-CN" altLang="en-US" sz="1200">
                <a:latin typeface="Calibri" panose="020F0502020204030204" charset="0"/>
                <a:cs typeface="Calibri" panose="020F0502020204030204" charset="0"/>
              </a:rPr>
              <a:t>, </a:t>
            </a:r>
            <a:r>
              <a:rPr lang="en-US" altLang="zh-CN" sz="1000" b="1">
                <a:solidFill>
                  <a:srgbClr val="1C4885"/>
                </a:solidFill>
                <a:latin typeface="微软雅黑" panose="020B0503020204020204" pitchFamily="34" charset="-122"/>
                <a:ea typeface="微软雅黑" panose="020B0503020204020204" pitchFamily="34" charset="-122"/>
              </a:rPr>
              <a:t>water surface</a:t>
            </a:r>
            <a:r>
              <a:rPr lang="zh-CN" altLang="en-US" sz="1200">
                <a:latin typeface="Calibri" panose="020F0502020204030204" charset="0"/>
                <a:cs typeface="Calibri" panose="020F0502020204030204" charset="0"/>
              </a:rPr>
              <a:t>, </a:t>
            </a:r>
            <a:r>
              <a:rPr lang="en-US" altLang="zh-CN" sz="1000" b="1">
                <a:solidFill>
                  <a:srgbClr val="1C4885"/>
                </a:solidFill>
                <a:latin typeface="微软雅黑" panose="020B0503020204020204" pitchFamily="34" charset="-122"/>
                <a:ea typeface="微软雅黑" panose="020B0503020204020204" pitchFamily="34" charset="-122"/>
              </a:rPr>
              <a:t>complex mountainous regions and rooftops</a:t>
            </a:r>
            <a:r>
              <a:rPr lang="zh-CN" altLang="en-US" sz="1200">
                <a:latin typeface="Calibri" panose="020F0502020204030204" charset="0"/>
                <a:cs typeface="Calibri" panose="020F0502020204030204" charset="0"/>
              </a:rPr>
              <a:t>. Our products are applied in</a:t>
            </a:r>
            <a:r>
              <a:rPr lang="en-US" altLang="zh-CN" sz="1000" b="1">
                <a:solidFill>
                  <a:srgbClr val="1C4885"/>
                </a:solidFill>
                <a:latin typeface="微软雅黑" panose="020B0503020204020204" pitchFamily="34" charset="-122"/>
                <a:ea typeface="微软雅黑" panose="020B0503020204020204" pitchFamily="34" charset="-122"/>
              </a:rPr>
              <a:t> over 5000</a:t>
            </a:r>
            <a:r>
              <a:rPr lang="zh-CN" altLang="en-US" sz="1200">
                <a:latin typeface="Calibri" panose="020F0502020204030204" charset="0"/>
                <a:cs typeface="Calibri" panose="020F0502020204030204" charset="0"/>
              </a:rPr>
              <a:t> centralized and distributed photovoltaic power stations. </a:t>
            </a:r>
          </a:p>
        </p:txBody>
      </p:sp>
      <p:pic>
        <p:nvPicPr>
          <p:cNvPr id="7" name="图片 6"/>
          <p:cNvPicPr>
            <a:picLocks noChangeAspect="1"/>
          </p:cNvPicPr>
          <p:nvPr/>
        </p:nvPicPr>
        <p:blipFill>
          <a:blip r:embed="rId2"/>
          <a:stretch>
            <a:fillRect/>
          </a:stretch>
        </p:blipFill>
        <p:spPr>
          <a:xfrm>
            <a:off x="4895215" y="1846580"/>
            <a:ext cx="4032885" cy="20745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文本框 10"/>
          <p:cNvSpPr txBox="1"/>
          <p:nvPr/>
        </p:nvSpPr>
        <p:spPr>
          <a:xfrm>
            <a:off x="320675" y="140970"/>
            <a:ext cx="5956300" cy="368300"/>
          </a:xfrm>
          <a:prstGeom prst="rect">
            <a:avLst/>
          </a:prstGeom>
          <a:noFill/>
          <a:ln w="9525">
            <a:noFill/>
          </a:ln>
        </p:spPr>
        <p:txBody>
          <a:bodyPr wrap="square" anchor="t">
            <a:spAutoFit/>
          </a:bodyPr>
          <a:lstStyle/>
          <a:p>
            <a:pPr algn="l"/>
            <a:r>
              <a:rPr lang="en-US" altLang="zh-CN" sz="1800" b="1" dirty="0">
                <a:solidFill>
                  <a:srgbClr val="1C4885"/>
                </a:solidFill>
                <a:latin typeface="微软雅黑" panose="020B0503020204020204" pitchFamily="34" charset="-122"/>
                <a:ea typeface="微软雅黑" panose="020B0503020204020204" pitchFamily="34" charset="-122"/>
              </a:rPr>
              <a:t>S</a:t>
            </a:r>
            <a:r>
              <a:rPr lang="en-US" sz="1800" b="1" dirty="0">
                <a:solidFill>
                  <a:srgbClr val="1C4885"/>
                </a:solidFill>
                <a:latin typeface="微软雅黑" panose="020B0503020204020204" pitchFamily="34" charset="-122"/>
                <a:ea typeface="微软雅黑" panose="020B0503020204020204" pitchFamily="34" charset="-122"/>
              </a:rPr>
              <a:t>mart equipment-</a:t>
            </a:r>
            <a:r>
              <a:rPr lang="en-US" sz="1600" b="1" dirty="0">
                <a:solidFill>
                  <a:srgbClr val="00B0F0"/>
                </a:solidFill>
                <a:latin typeface="微软雅黑" panose="020B0503020204020204" pitchFamily="34" charset="-122"/>
                <a:ea typeface="微软雅黑" panose="020B0503020204020204" pitchFamily="34" charset="-122"/>
                <a:sym typeface="+mn-ea"/>
              </a:rPr>
              <a:t>Photovoltaic inverter</a:t>
            </a:r>
          </a:p>
        </p:txBody>
      </p:sp>
      <p:sp>
        <p:nvSpPr>
          <p:cNvPr id="2" name="文本框 1"/>
          <p:cNvSpPr txBox="1"/>
          <p:nvPr/>
        </p:nvSpPr>
        <p:spPr>
          <a:xfrm>
            <a:off x="117475" y="1600981"/>
            <a:ext cx="3831248" cy="1633332"/>
          </a:xfrm>
          <a:prstGeom prst="rect">
            <a:avLst/>
          </a:prstGeom>
          <a:noFill/>
        </p:spPr>
        <p:txBody>
          <a:bodyPr wrap="square" rtlCol="0">
            <a:spAutoFit/>
          </a:bodyPr>
          <a:lstStyle/>
          <a:p>
            <a:pPr algn="l">
              <a:lnSpc>
                <a:spcPct val="150000"/>
              </a:lnSpc>
            </a:pPr>
            <a:r>
              <a:rPr lang="en-US" altLang="zh-CN" sz="1600">
                <a:solidFill>
                  <a:srgbClr val="1C4885"/>
                </a:solidFill>
                <a:latin typeface="Calibri" panose="020F0502020204030204" pitchFamily="34" charset="0"/>
                <a:ea typeface="微软雅黑" panose="020B0503020204020204" pitchFamily="34" charset="-122"/>
                <a:cs typeface="Calibri" panose="020F0502020204030204" charset="0"/>
              </a:rPr>
              <a:t>Central Inverter</a:t>
            </a:r>
            <a:r>
              <a:rPr lang="en-US" altLang="zh-CN" sz="1600">
                <a:solidFill>
                  <a:srgbClr val="1C4885"/>
                </a:solidFill>
                <a:latin typeface="Calibri" panose="020F0502020204030204" pitchFamily="34" charset="0"/>
                <a:ea typeface="微软雅黑" panose="020B0503020204020204" pitchFamily="34" charset="-122"/>
              </a:rPr>
              <a:t> </a:t>
            </a:r>
            <a:endParaRPr lang="en-US" altLang="zh-CN" sz="1000">
              <a:solidFill>
                <a:srgbClr val="1C4885"/>
              </a:solidFill>
              <a:latin typeface="Calibri" panose="020F0502020204030204" pitchFamily="34" charset="0"/>
              <a:ea typeface="微软雅黑" panose="020B0503020204020204" pitchFamily="34" charset="-122"/>
            </a:endParaRPr>
          </a:p>
          <a:p>
            <a:pPr algn="l">
              <a:lnSpc>
                <a:spcPct val="150000"/>
              </a:lnSpc>
            </a:pPr>
            <a:r>
              <a:rPr lang="zh-CN" altLang="en-US" sz="1200">
                <a:latin typeface="Calibri" panose="020F0502020204030204" pitchFamily="34" charset="0"/>
                <a:cs typeface="Calibri" panose="020F0502020204030204" charset="0"/>
              </a:rPr>
              <a:t>The product is stable and reliable, featur</a:t>
            </a:r>
            <a:r>
              <a:rPr lang="en-US" altLang="zh-CN" sz="1200">
                <a:latin typeface="Calibri" panose="020F0502020204030204" pitchFamily="34" charset="0"/>
                <a:cs typeface="Calibri" panose="020F0502020204030204" charset="0"/>
              </a:rPr>
              <a:t>ing</a:t>
            </a:r>
            <a:r>
              <a:rPr lang="zh-CN" altLang="en-US" sz="1200">
                <a:latin typeface="Calibri" panose="020F0502020204030204" pitchFamily="34" charset="0"/>
                <a:cs typeface="Calibri" panose="020F0502020204030204" charset="0"/>
              </a:rPr>
              <a:t> high efficiency, low system operation maintenance cost and operation performance higher than </a:t>
            </a:r>
            <a:r>
              <a:rPr lang="zh-CN" altLang="en-US" sz="1600">
                <a:latin typeface="Calibri" panose="020F0502020204030204" pitchFamily="34" charset="0"/>
                <a:cs typeface="Calibri" panose="020F0502020204030204" charset="0"/>
              </a:rPr>
              <a:t>15GW</a:t>
            </a:r>
            <a:r>
              <a:rPr lang="en-US" altLang="zh-CN" sz="1200">
                <a:latin typeface="Calibri" panose="020F0502020204030204" pitchFamily="34" charset="0"/>
                <a:cs typeface="Calibri" panose="020F0502020204030204" charset="0"/>
              </a:rPr>
              <a:t>. </a:t>
            </a:r>
            <a:br>
              <a:rPr lang="en-US" altLang="zh-CN" sz="1200">
                <a:latin typeface="Calibri" panose="020F0502020204030204" pitchFamily="34" charset="0"/>
                <a:cs typeface="Calibri" panose="020F0502020204030204" charset="0"/>
              </a:rPr>
            </a:br>
            <a:r>
              <a:rPr lang="en-US" altLang="zh-CN" sz="1200">
                <a:latin typeface="Calibri" panose="020F0502020204030204" pitchFamily="34" charset="0"/>
                <a:cs typeface="Calibri" panose="020F0502020204030204" charset="0"/>
              </a:rPr>
              <a:t>These range in capacity from 500 kW to 5000 kW.</a:t>
            </a:r>
            <a:endParaRPr lang="zh-CN" altLang="en-US" sz="1200">
              <a:latin typeface="Calibri" panose="020F0502020204030204" pitchFamily="34" charset="0"/>
              <a:cs typeface="Calibri" panose="020F0502020204030204" charset="0"/>
            </a:endParaRPr>
          </a:p>
        </p:txBody>
      </p:sp>
      <p:pic>
        <p:nvPicPr>
          <p:cNvPr id="3" name="图片 2"/>
          <p:cNvPicPr>
            <a:picLocks noChangeAspect="1"/>
          </p:cNvPicPr>
          <p:nvPr/>
        </p:nvPicPr>
        <p:blipFill>
          <a:blip r:embed="rId2"/>
          <a:stretch>
            <a:fillRect/>
          </a:stretch>
        </p:blipFill>
        <p:spPr>
          <a:xfrm>
            <a:off x="3917950" y="1316990"/>
            <a:ext cx="5108575" cy="26562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文本框 10"/>
          <p:cNvSpPr txBox="1"/>
          <p:nvPr/>
        </p:nvSpPr>
        <p:spPr>
          <a:xfrm>
            <a:off x="320675" y="140970"/>
            <a:ext cx="5956300" cy="368300"/>
          </a:xfrm>
          <a:prstGeom prst="rect">
            <a:avLst/>
          </a:prstGeom>
          <a:noFill/>
          <a:ln w="9525">
            <a:noFill/>
          </a:ln>
        </p:spPr>
        <p:txBody>
          <a:bodyPr wrap="square" anchor="t">
            <a:spAutoFit/>
          </a:bodyPr>
          <a:lstStyle/>
          <a:p>
            <a:pPr algn="l"/>
            <a:r>
              <a:rPr lang="en-US" altLang="zh-CN" sz="1800" b="1">
                <a:solidFill>
                  <a:srgbClr val="1C4885"/>
                </a:solidFill>
                <a:latin typeface="微软雅黑" panose="020B0503020204020204" pitchFamily="34" charset="-122"/>
                <a:ea typeface="微软雅黑" panose="020B0503020204020204" pitchFamily="34" charset="-122"/>
              </a:rPr>
              <a:t>S</a:t>
            </a:r>
            <a:r>
              <a:rPr lang="en-US" sz="1800" b="1">
                <a:solidFill>
                  <a:srgbClr val="1C4885"/>
                </a:solidFill>
                <a:latin typeface="微软雅黑" panose="020B0503020204020204" pitchFamily="34" charset="-122"/>
                <a:ea typeface="微软雅黑" panose="020B0503020204020204" pitchFamily="34" charset="-122"/>
              </a:rPr>
              <a:t>mart equipment - </a:t>
            </a:r>
            <a:r>
              <a:rPr lang="en-US" sz="1600" b="1">
                <a:solidFill>
                  <a:srgbClr val="00B0F0"/>
                </a:solidFill>
                <a:latin typeface="微软雅黑" panose="020B0503020204020204" pitchFamily="34" charset="-122"/>
                <a:ea typeface="微软雅黑" panose="020B0503020204020204" pitchFamily="34" charset="-122"/>
                <a:sym typeface="+mn-ea"/>
              </a:rPr>
              <a:t>Photovoltaic </a:t>
            </a:r>
            <a:r>
              <a:rPr lang="en-US" sz="1600" b="1" dirty="0">
                <a:solidFill>
                  <a:srgbClr val="00B0F0"/>
                </a:solidFill>
                <a:latin typeface="微软雅黑" panose="020B0503020204020204" pitchFamily="34" charset="-122"/>
                <a:ea typeface="微软雅黑" panose="020B0503020204020204" pitchFamily="34" charset="-122"/>
                <a:sym typeface="+mn-ea"/>
              </a:rPr>
              <a:t>inverter</a:t>
            </a:r>
          </a:p>
        </p:txBody>
      </p:sp>
      <p:sp>
        <p:nvSpPr>
          <p:cNvPr id="3" name="文本框 2"/>
          <p:cNvSpPr txBox="1"/>
          <p:nvPr/>
        </p:nvSpPr>
        <p:spPr>
          <a:xfrm>
            <a:off x="374650" y="1485900"/>
            <a:ext cx="4366895" cy="2110386"/>
          </a:xfrm>
          <a:prstGeom prst="rect">
            <a:avLst/>
          </a:prstGeom>
          <a:noFill/>
        </p:spPr>
        <p:txBody>
          <a:bodyPr wrap="square" rtlCol="0">
            <a:spAutoFit/>
          </a:bodyPr>
          <a:lstStyle/>
          <a:p>
            <a:r>
              <a:rPr lang="en-US" altLang="zh-CN" sz="1600">
                <a:solidFill>
                  <a:srgbClr val="1C4885"/>
                </a:solidFill>
                <a:latin typeface="Calibri" panose="020F0502020204030204" pitchFamily="34" charset="0"/>
                <a:ea typeface="微软雅黑" panose="020B0503020204020204" pitchFamily="34" charset="-122"/>
                <a:cs typeface="Calibri" panose="020F0502020204030204" charset="0"/>
              </a:rPr>
              <a:t>String Inverter</a:t>
            </a:r>
            <a:endParaRPr lang="zh-CN" altLang="en-US">
              <a:latin typeface="Calibri" panose="020F0502020204030204" pitchFamily="34" charset="0"/>
            </a:endParaRPr>
          </a:p>
          <a:p>
            <a:pPr algn="l">
              <a:lnSpc>
                <a:spcPct val="150000"/>
              </a:lnSpc>
            </a:pPr>
            <a:r>
              <a:rPr lang="zh-CN" altLang="en-US" sz="1200">
                <a:latin typeface="Calibri" panose="020F0502020204030204" pitchFamily="34" charset="0"/>
                <a:cs typeface="Calibri" panose="020F0502020204030204" charset="0"/>
              </a:rPr>
              <a:t>We are the unique company that realizes </a:t>
            </a:r>
            <a:r>
              <a:rPr lang="zh-CN" altLang="en-US" b="1">
                <a:latin typeface="Calibri" panose="020F0502020204030204" pitchFamily="34" charset="0"/>
                <a:cs typeface="Calibri" panose="020F0502020204030204" charset="0"/>
              </a:rPr>
              <a:t>100% MPPT</a:t>
            </a:r>
            <a:r>
              <a:rPr lang="zh-CN" altLang="en-US" sz="1200">
                <a:latin typeface="Calibri" panose="020F0502020204030204" pitchFamily="34" charset="0"/>
                <a:cs typeface="Calibri" panose="020F0502020204030204" charset="0"/>
              </a:rPr>
              <a:t> penetration rate and MPPT whole-process tracking in the industry. </a:t>
            </a:r>
          </a:p>
          <a:p>
            <a:pPr algn="l">
              <a:lnSpc>
                <a:spcPct val="150000"/>
              </a:lnSpc>
            </a:pPr>
            <a:r>
              <a:rPr lang="zh-CN" altLang="en-US" sz="1200">
                <a:latin typeface="Calibri" panose="020F0502020204030204" pitchFamily="34" charset="0"/>
                <a:cs typeface="Calibri" panose="020F0502020204030204" charset="0"/>
              </a:rPr>
              <a:t>We thoroughly solve the misalignment loss of component paralleling that can flexibly applied to double-sided component and uplift output of mountainous region application by more than</a:t>
            </a:r>
            <a:r>
              <a:rPr lang="zh-CN" altLang="en-US" sz="1600" b="1">
                <a:latin typeface="Calibri" panose="020F0502020204030204" pitchFamily="34" charset="0"/>
                <a:cs typeface="Calibri" panose="020F0502020204030204" charset="0"/>
              </a:rPr>
              <a:t> 4%</a:t>
            </a:r>
            <a:r>
              <a:rPr lang="zh-CN" altLang="en-US" sz="1200">
                <a:latin typeface="Calibri" panose="020F0502020204030204" pitchFamily="34" charset="0"/>
                <a:cs typeface="Calibri" panose="020F0502020204030204" charset="0"/>
              </a:rPr>
              <a:t>.</a:t>
            </a:r>
            <a:endParaRPr lang="en-US" altLang="zh-CN" sz="1200">
              <a:latin typeface="Calibri" panose="020F0502020204030204" pitchFamily="34" charset="0"/>
              <a:cs typeface="Calibri" panose="020F0502020204030204" charset="0"/>
            </a:endParaRPr>
          </a:p>
          <a:p>
            <a:pPr algn="l">
              <a:lnSpc>
                <a:spcPct val="150000"/>
              </a:lnSpc>
            </a:pPr>
            <a:r>
              <a:rPr lang="en-US" altLang="zh-CN" sz="1200">
                <a:latin typeface="Calibri" panose="020F0502020204030204" pitchFamily="34" charset="0"/>
                <a:cs typeface="Calibri" panose="020F0502020204030204" charset="0"/>
              </a:rPr>
              <a:t>These range in capacity from 36 kW to 100 kW.</a:t>
            </a:r>
            <a:r>
              <a:rPr lang="zh-CN" altLang="en-US" sz="1200">
                <a:latin typeface="Calibri" panose="020F0502020204030204" pitchFamily="34" charset="0"/>
                <a:cs typeface="Calibri" panose="020F0502020204030204" charset="0"/>
              </a:rPr>
              <a:t> </a:t>
            </a:r>
          </a:p>
        </p:txBody>
      </p:sp>
      <p:pic>
        <p:nvPicPr>
          <p:cNvPr id="4" name="图片 3"/>
          <p:cNvPicPr>
            <a:picLocks noChangeAspect="1"/>
          </p:cNvPicPr>
          <p:nvPr/>
        </p:nvPicPr>
        <p:blipFill>
          <a:blip r:embed="rId2"/>
          <a:stretch>
            <a:fillRect/>
          </a:stretch>
        </p:blipFill>
        <p:spPr>
          <a:xfrm>
            <a:off x="4670425" y="1301750"/>
            <a:ext cx="4142105" cy="22466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文本框 10"/>
          <p:cNvSpPr txBox="1"/>
          <p:nvPr/>
        </p:nvSpPr>
        <p:spPr>
          <a:xfrm>
            <a:off x="320675" y="140970"/>
            <a:ext cx="7474585" cy="368300"/>
          </a:xfrm>
          <a:prstGeom prst="rect">
            <a:avLst/>
          </a:prstGeom>
          <a:noFill/>
          <a:ln w="9525">
            <a:noFill/>
          </a:ln>
        </p:spPr>
        <p:txBody>
          <a:bodyPr wrap="square" anchor="t">
            <a:spAutoFit/>
          </a:bodyPr>
          <a:lstStyle/>
          <a:p>
            <a:r>
              <a:rPr lang="en-US" altLang="zh-CN" sz="1800" b="1">
                <a:solidFill>
                  <a:srgbClr val="1C4885"/>
                </a:solidFill>
                <a:latin typeface="微软雅黑" panose="020B0503020204020204" pitchFamily="34" charset="-122"/>
                <a:ea typeface="微软雅黑" panose="020B0503020204020204" pitchFamily="34" charset="-122"/>
              </a:rPr>
              <a:t>S</a:t>
            </a:r>
            <a:r>
              <a:rPr lang="en-US" sz="1800" b="1">
                <a:solidFill>
                  <a:srgbClr val="1C4885"/>
                </a:solidFill>
                <a:latin typeface="微软雅黑" panose="020B0503020204020204" pitchFamily="34" charset="-122"/>
                <a:ea typeface="微软雅黑" panose="020B0503020204020204" pitchFamily="34" charset="-122"/>
              </a:rPr>
              <a:t>mart equipment - </a:t>
            </a:r>
            <a:r>
              <a:rPr lang="en-US" b="1">
                <a:solidFill>
                  <a:srgbClr val="00B0F0"/>
                </a:solidFill>
                <a:latin typeface="微软雅黑" panose="020B0503020204020204" pitchFamily="34" charset="-122"/>
                <a:ea typeface="微软雅黑" panose="020B0503020204020204" pitchFamily="34" charset="-122"/>
                <a:sym typeface="+mn-ea"/>
              </a:rPr>
              <a:t>TSVG Series High-Voltage </a:t>
            </a:r>
            <a:r>
              <a:rPr lang="en-US" b="1" dirty="0">
                <a:solidFill>
                  <a:srgbClr val="00B0F0"/>
                </a:solidFill>
                <a:latin typeface="微软雅黑" panose="020B0503020204020204" pitchFamily="34" charset="-122"/>
                <a:ea typeface="微软雅黑" panose="020B0503020204020204" pitchFamily="34" charset="-122"/>
                <a:sym typeface="+mn-ea"/>
              </a:rPr>
              <a:t>Static Var Generator</a:t>
            </a:r>
          </a:p>
        </p:txBody>
      </p:sp>
      <p:sp>
        <p:nvSpPr>
          <p:cNvPr id="10" name="文本框 9"/>
          <p:cNvSpPr txBox="1"/>
          <p:nvPr/>
        </p:nvSpPr>
        <p:spPr>
          <a:xfrm>
            <a:off x="320675" y="567690"/>
            <a:ext cx="6215380" cy="645160"/>
          </a:xfrm>
          <a:prstGeom prst="rect">
            <a:avLst/>
          </a:prstGeom>
          <a:noFill/>
          <a:ln w="9525">
            <a:noFill/>
          </a:ln>
        </p:spPr>
        <p:txBody>
          <a:bodyPr wrap="square">
            <a:spAutoFit/>
          </a:bodyPr>
          <a:lstStyle/>
          <a:p>
            <a:pPr marL="0" algn="l">
              <a:lnSpc>
                <a:spcPct val="150000"/>
              </a:lnSpc>
            </a:pPr>
            <a:r>
              <a:rPr lang="en-US" altLang="zh-CN" sz="1000" b="1" dirty="0">
                <a:solidFill>
                  <a:srgbClr val="1C4885"/>
                </a:solidFill>
                <a:latin typeface="微软雅黑" panose="020B0503020204020204" pitchFamily="34" charset="-122"/>
                <a:ea typeface="微软雅黑" panose="020B0503020204020204" pitchFamily="34" charset="-122"/>
                <a:sym typeface="+mn-ea"/>
              </a:rPr>
              <a:t>Reliable quality, TSVG parallel system online operating rate </a:t>
            </a:r>
            <a:r>
              <a:rPr lang="en-US" altLang="zh-CN" sz="2400" b="1" dirty="0">
                <a:solidFill>
                  <a:srgbClr val="1C4885"/>
                </a:solidFill>
                <a:latin typeface="微软雅黑" panose="020B0503020204020204" pitchFamily="34" charset="-122"/>
                <a:ea typeface="微软雅黑" panose="020B0503020204020204" pitchFamily="34" charset="-122"/>
                <a:sym typeface="+mn-ea"/>
              </a:rPr>
              <a:t>&gt;99.9%</a:t>
            </a:r>
          </a:p>
        </p:txBody>
      </p:sp>
      <p:sp>
        <p:nvSpPr>
          <p:cNvPr id="2" name="文本框 1"/>
          <p:cNvSpPr txBox="1"/>
          <p:nvPr/>
        </p:nvSpPr>
        <p:spPr>
          <a:xfrm>
            <a:off x="320675" y="1372235"/>
            <a:ext cx="4867275" cy="2731773"/>
          </a:xfrm>
          <a:prstGeom prst="rect">
            <a:avLst/>
          </a:prstGeom>
          <a:noFill/>
        </p:spPr>
        <p:txBody>
          <a:bodyPr wrap="square" rtlCol="0">
            <a:spAutoFit/>
          </a:bodyPr>
          <a:lstStyle/>
          <a:p>
            <a:pPr algn="just">
              <a:lnSpc>
                <a:spcPct val="150000"/>
              </a:lnSpc>
            </a:pPr>
            <a:r>
              <a:rPr lang="zh-CN" altLang="en-US" sz="1200">
                <a:latin typeface="Calibri" panose="020F0502020204030204" charset="0"/>
                <a:cs typeface="Calibri" panose="020F0502020204030204" charset="0"/>
              </a:rPr>
              <a:t>TBEA strives to research and develop a whole series of TSVG products, which are a new generation of reactive power compensation device </a:t>
            </a:r>
            <a:endParaRPr lang="en-US" altLang="zh-CN" sz="1200">
              <a:latin typeface="Calibri" panose="020F0502020204030204" charset="0"/>
              <a:cs typeface="Calibri" panose="020F0502020204030204" charset="0"/>
            </a:endParaRPr>
          </a:p>
          <a:p>
            <a:pPr algn="just">
              <a:lnSpc>
                <a:spcPct val="150000"/>
              </a:lnSpc>
            </a:pPr>
            <a:r>
              <a:rPr lang="zh-CN" altLang="en-US" sz="1200">
                <a:latin typeface="Calibri" panose="020F0502020204030204" charset="0"/>
                <a:cs typeface="Calibri" panose="020F0502020204030204" charset="0"/>
              </a:rPr>
              <a:t>after SVC. The system adopts a high-</a:t>
            </a:r>
            <a:r>
              <a:rPr lang="en-US" altLang="zh-CN" sz="1200">
                <a:latin typeface="Calibri" panose="020F0502020204030204" charset="0"/>
                <a:cs typeface="Calibri" panose="020F0502020204030204" charset="0"/>
              </a:rPr>
              <a:t>voltage</a:t>
            </a:r>
            <a:r>
              <a:rPr lang="zh-CN" altLang="en-US" sz="1200">
                <a:latin typeface="Calibri" panose="020F0502020204030204" charset="0"/>
                <a:cs typeface="Calibri" panose="020F0502020204030204" charset="0"/>
              </a:rPr>
              <a:t> chain topological structure, which is widely used in new energy power generation, steel, rail transit and other market applications fields with frequent load changes by virtue of advanced control system architecture and control strategy, modularized structure design concept, fast response speed, small covering area and wide compensation range,</a:t>
            </a:r>
            <a:r>
              <a:rPr lang="en-US" altLang="zh-CN" sz="1200">
                <a:latin typeface="Calibri" panose="020F0502020204030204" charset="0"/>
                <a:cs typeface="Calibri" panose="020F0502020204030204" charset="0"/>
              </a:rPr>
              <a:t> a</a:t>
            </a:r>
            <a:r>
              <a:rPr lang="zh-CN" altLang="en-US" sz="1200">
                <a:latin typeface="Calibri" panose="020F0502020204030204" charset="0"/>
                <a:cs typeface="Calibri" panose="020F0502020204030204" charset="0"/>
              </a:rPr>
              <a:t>t present,</a:t>
            </a:r>
            <a:r>
              <a:rPr lang="en-US" altLang="zh-CN" sz="1200">
                <a:latin typeface="Calibri" panose="020F0502020204030204" charset="0"/>
                <a:cs typeface="Calibri" panose="020F0502020204030204" charset="0"/>
              </a:rPr>
              <a:t> </a:t>
            </a:r>
            <a:r>
              <a:rPr lang="zh-CN" altLang="en-US" sz="1200">
                <a:latin typeface="Calibri" panose="020F0502020204030204" charset="0"/>
                <a:cs typeface="Calibri" panose="020F0502020204030204" charset="0"/>
              </a:rPr>
              <a:t>TSVG products have accumulated over</a:t>
            </a:r>
            <a:r>
              <a:rPr lang="zh-CN" altLang="en-US" sz="1600" b="1">
                <a:latin typeface="Calibri" panose="020F0502020204030204" charset="0"/>
                <a:cs typeface="Calibri" panose="020F0502020204030204" charset="0"/>
              </a:rPr>
              <a:t> 4</a:t>
            </a:r>
            <a:r>
              <a:rPr lang="en-US" altLang="zh-CN" sz="1600" b="1">
                <a:latin typeface="Calibri" panose="020F0502020204030204" charset="0"/>
                <a:cs typeface="Calibri" panose="020F0502020204030204" charset="0"/>
              </a:rPr>
              <a:t> </a:t>
            </a:r>
            <a:r>
              <a:rPr lang="zh-CN" altLang="en-US" sz="1600" b="1">
                <a:latin typeface="Calibri" panose="020F0502020204030204" charset="0"/>
                <a:cs typeface="Calibri" panose="020F0502020204030204" charset="0"/>
              </a:rPr>
              <a:t>G</a:t>
            </a:r>
            <a:r>
              <a:rPr lang="en-US" altLang="zh-CN" sz="1600" b="1">
                <a:latin typeface="Calibri" panose="020F0502020204030204" charset="0"/>
                <a:cs typeface="Calibri" panose="020F0502020204030204" charset="0"/>
              </a:rPr>
              <a:t>v</a:t>
            </a:r>
            <a:r>
              <a:rPr lang="zh-CN" altLang="en-US" sz="1600" b="1">
                <a:latin typeface="Calibri" panose="020F0502020204030204" charset="0"/>
                <a:cs typeface="Calibri" panose="020F0502020204030204" charset="0"/>
              </a:rPr>
              <a:t>ar </a:t>
            </a:r>
            <a:r>
              <a:rPr lang="zh-CN" altLang="en-US" sz="1200">
                <a:latin typeface="Calibri" panose="020F0502020204030204" charset="0"/>
                <a:cs typeface="Calibri" panose="020F0502020204030204" charset="0"/>
              </a:rPr>
              <a:t>in global application performance.</a:t>
            </a:r>
          </a:p>
        </p:txBody>
      </p:sp>
      <p:pic>
        <p:nvPicPr>
          <p:cNvPr id="3" name="图片 2" descr="d. 35kV集装箱式风冷TSVG产品"/>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33035" y="1959610"/>
            <a:ext cx="3541395" cy="15017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15" name="图片 14" descr="A000220150320B36PPIC"/>
          <p:cNvPicPr>
            <a:picLocks noChangeAspect="1"/>
          </p:cNvPicPr>
          <p:nvPr/>
        </p:nvPicPr>
        <p:blipFill>
          <a:blip r:embed="rId6"/>
          <a:stretch>
            <a:fillRect/>
          </a:stretch>
        </p:blipFill>
        <p:spPr>
          <a:xfrm>
            <a:off x="1521460" y="2408555"/>
            <a:ext cx="5852160" cy="1898650"/>
          </a:xfrm>
          <a:prstGeom prst="rect">
            <a:avLst/>
          </a:prstGeom>
        </p:spPr>
      </p:pic>
      <p:grpSp>
        <p:nvGrpSpPr>
          <p:cNvPr id="13" name="组合 12"/>
          <p:cNvGrpSpPr/>
          <p:nvPr/>
        </p:nvGrpSpPr>
        <p:grpSpPr>
          <a:xfrm>
            <a:off x="2969261" y="1133475"/>
            <a:ext cx="2962785" cy="2864347"/>
            <a:chOff x="4291" y="1433"/>
            <a:chExt cx="5819" cy="5769"/>
          </a:xfrm>
        </p:grpSpPr>
        <p:sp>
          <p:nvSpPr>
            <p:cNvPr id="3" name="椭圆 2"/>
            <p:cNvSpPr/>
            <p:nvPr/>
          </p:nvSpPr>
          <p:spPr>
            <a:xfrm>
              <a:off x="4291" y="1433"/>
              <a:ext cx="5819" cy="5769"/>
            </a:xfrm>
            <a:prstGeom prst="ellipse">
              <a:avLst/>
            </a:prstGeom>
            <a:noFill/>
            <a:ln>
              <a:solidFill>
                <a:srgbClr val="003C9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custDataLst>
                <p:tags r:id="rId1"/>
              </p:custDataLst>
            </p:nvPr>
          </p:nvSpPr>
          <p:spPr>
            <a:xfrm>
              <a:off x="5003" y="3167"/>
              <a:ext cx="4168" cy="1420"/>
            </a:xfrm>
            <a:prstGeom prst="rect">
              <a:avLst/>
            </a:prstGeom>
          </p:spPr>
          <p:txBody>
            <a:bodyPr vert="horz" lIns="90000" tIns="46800" rIns="90000" bIns="46800" rtlCol="0" anchor="ctr">
              <a:normAutofit fontScale="77500" lnSpcReduction="20000"/>
            </a:bodyPr>
            <a:lstStyle>
              <a:lvl1pPr algn="ctr" defTabSz="685800" rtl="0" eaLnBrk="1" latinLnBrk="0" hangingPunct="1">
                <a:lnSpc>
                  <a:spcPct val="120000"/>
                </a:lnSpc>
                <a:spcBef>
                  <a:spcPct val="0"/>
                </a:spcBef>
                <a:buNone/>
                <a:defRPr sz="4500" b="1" kern="1200">
                  <a:solidFill>
                    <a:schemeClr val="bg1"/>
                  </a:solidFill>
                  <a:latin typeface="+mj-lt"/>
                  <a:ea typeface="+mj-ea"/>
                  <a:cs typeface="+mj-cs"/>
                </a:defRPr>
              </a:lvl1pPr>
            </a:lstStyle>
            <a:p>
              <a:r>
                <a:rPr lang="en-US" altLang="zh-CN"/>
                <a:t>THANKS</a:t>
              </a:r>
            </a:p>
          </p:txBody>
        </p:sp>
        <p:sp>
          <p:nvSpPr>
            <p:cNvPr id="5" name="内容占位符 4"/>
            <p:cNvSpPr>
              <a:spLocks noGrp="1"/>
            </p:cNvSpPr>
            <p:nvPr>
              <p:custDataLst>
                <p:tags r:id="rId2"/>
              </p:custDataLst>
            </p:nvPr>
          </p:nvSpPr>
          <p:spPr>
            <a:xfrm>
              <a:off x="5115" y="4450"/>
              <a:ext cx="4168" cy="1744"/>
            </a:xfrm>
            <a:prstGeom prst="rect">
              <a:avLst/>
            </a:prstGeom>
          </p:spPr>
          <p:txBody>
            <a:bodyPr vert="horz" lIns="90000" tIns="46800" rIns="90000" bIns="46800" rtlCol="0">
              <a:normAutofit fontScale="90000" lnSpcReduction="20000"/>
            </a:bodyPr>
            <a:lstStyle>
              <a:lvl1pPr marL="0" indent="0" algn="ctr" defTabSz="685800" rtl="0" eaLnBrk="1" latinLnBrk="0" hangingPunct="1">
                <a:lnSpc>
                  <a:spcPct val="120000"/>
                </a:lnSpc>
                <a:spcBef>
                  <a:spcPts val="750"/>
                </a:spcBef>
                <a:buFont typeface="Arial" panose="020B0604020202020204" pitchFamily="34" charset="0"/>
                <a:buNone/>
                <a:defRPr sz="1350" kern="1200">
                  <a:solidFill>
                    <a:schemeClr val="bg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bg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bg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t>Lorem ipsum dolor sit </a:t>
              </a:r>
              <a:r>
                <a:rPr lang="en-US" altLang="zh-CN" dirty="0" err="1"/>
                <a:t>amet</a:t>
              </a:r>
              <a:r>
                <a:rPr lang="en-US" altLang="zh-CN" dirty="0"/>
                <a:t>, </a:t>
              </a:r>
              <a:r>
                <a:rPr lang="en-US" altLang="zh-CN" dirty="0" err="1"/>
                <a:t>consectetur</a:t>
              </a:r>
              <a:r>
                <a:rPr lang="en-US" altLang="zh-CN" dirty="0"/>
                <a:t> </a:t>
              </a:r>
              <a:r>
                <a:rPr lang="en-US" altLang="zh-CN" dirty="0" err="1"/>
                <a:t>adipisicing</a:t>
              </a:r>
              <a:r>
                <a:rPr lang="en-US" altLang="zh-CN" dirty="0"/>
                <a:t> </a:t>
              </a:r>
              <a:r>
                <a:rPr lang="en-US" altLang="zh-CN" dirty="0" err="1"/>
                <a:t>elit.Lorem</a:t>
              </a:r>
              <a:r>
                <a:rPr lang="en-US" altLang="zh-CN" dirty="0"/>
                <a:t> ipsum dolor sit </a:t>
              </a:r>
              <a:r>
                <a:rPr lang="en-US" altLang="zh-CN" dirty="0" err="1"/>
                <a:t>amet</a:t>
              </a:r>
              <a:r>
                <a:rPr lang="en-US" altLang="zh-CN" dirty="0"/>
                <a:t>, </a:t>
              </a:r>
              <a:r>
                <a:rPr lang="en-US" altLang="zh-CN" dirty="0" err="1"/>
                <a:t>consectetur</a:t>
              </a:r>
              <a:endParaRPr lang="zh-CN" altLang="en-US" dirty="0"/>
            </a:p>
          </p:txBody>
        </p:sp>
        <p:sp>
          <p:nvSpPr>
            <p:cNvPr id="6" name="椭圆 5"/>
            <p:cNvSpPr/>
            <p:nvPr/>
          </p:nvSpPr>
          <p:spPr>
            <a:xfrm>
              <a:off x="4731" y="1837"/>
              <a:ext cx="4940" cy="4894"/>
            </a:xfrm>
            <a:prstGeom prst="ellipse">
              <a:avLst/>
            </a:prstGeom>
            <a:solidFill>
              <a:schemeClr val="accent3">
                <a:lumMod val="7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3"/>
            <p:cNvSpPr>
              <a:spLocks noGrp="1"/>
            </p:cNvSpPr>
            <p:nvPr>
              <p:custDataLst>
                <p:tags r:id="rId3"/>
              </p:custDataLst>
            </p:nvPr>
          </p:nvSpPr>
          <p:spPr>
            <a:xfrm>
              <a:off x="4877" y="3368"/>
              <a:ext cx="4672" cy="1420"/>
            </a:xfrm>
            <a:prstGeom prst="rect">
              <a:avLst/>
            </a:prstGeom>
          </p:spPr>
          <p:txBody>
            <a:bodyPr vert="horz" lIns="90000" tIns="46800" rIns="90000" bIns="46800" rtlCol="0" anchor="ctr"/>
            <a:lstStyle>
              <a:lvl1pPr algn="ctr" defTabSz="685800" rtl="0" eaLnBrk="1" latinLnBrk="0" hangingPunct="1">
                <a:lnSpc>
                  <a:spcPct val="120000"/>
                </a:lnSpc>
                <a:spcBef>
                  <a:spcPct val="0"/>
                </a:spcBef>
                <a:buNone/>
                <a:defRPr sz="4500" b="1" kern="1200">
                  <a:solidFill>
                    <a:schemeClr val="bg1"/>
                  </a:solidFill>
                  <a:latin typeface="+mj-lt"/>
                  <a:ea typeface="+mj-ea"/>
                  <a:cs typeface="+mj-cs"/>
                </a:defRPr>
              </a:lvl1pPr>
            </a:lstStyle>
            <a:p>
              <a:pPr algn="ctr"/>
              <a:r>
                <a:rPr lang="en-US" altLang="zh-CN" sz="1800">
                  <a:latin typeface="Cambria" panose="02040503050406030204" pitchFamily="18" charset="0"/>
                  <a:ea typeface="Cambria" panose="02040503050406030204" pitchFamily="18" charset="0"/>
                  <a:sym typeface="+mn-ea"/>
                </a:rPr>
                <a:t>Smart Photovoltaic System Solution</a:t>
              </a:r>
              <a:endParaRPr lang="en-US" altLang="zh-CN" sz="1800">
                <a:latin typeface="Cambria" panose="02040503050406030204" pitchFamily="18" charset="0"/>
                <a:ea typeface="Cambria" panose="02040503050406030204" pitchFamily="18" charset="0"/>
              </a:endParaRPr>
            </a:p>
          </p:txBody>
        </p:sp>
        <p:cxnSp>
          <p:nvCxnSpPr>
            <p:cNvPr id="11" name="Shape 37"/>
            <p:cNvCxnSpPr/>
            <p:nvPr/>
          </p:nvCxnSpPr>
          <p:spPr>
            <a:xfrm flipV="1">
              <a:off x="5485" y="4782"/>
              <a:ext cx="3206" cy="5"/>
            </a:xfrm>
            <a:prstGeom prst="straightConnector1">
              <a:avLst/>
            </a:prstGeom>
            <a:noFill/>
            <a:ln w="12700" cap="flat" cmpd="sng">
              <a:solidFill>
                <a:schemeClr val="bg1"/>
              </a:solidFill>
              <a:prstDash val="solid"/>
              <a:round/>
              <a:headEnd type="none" w="med" len="med"/>
              <a:tailEnd type="none" w="med" len="med"/>
            </a:ln>
          </p:spPr>
        </p:cxnSp>
        <p:cxnSp>
          <p:nvCxnSpPr>
            <p:cNvPr id="12" name="Shape 37"/>
            <p:cNvCxnSpPr/>
            <p:nvPr/>
          </p:nvCxnSpPr>
          <p:spPr>
            <a:xfrm flipV="1">
              <a:off x="5478" y="3273"/>
              <a:ext cx="3206" cy="5"/>
            </a:xfrm>
            <a:prstGeom prst="straightConnector1">
              <a:avLst/>
            </a:prstGeom>
            <a:noFill/>
            <a:ln w="12700" cap="flat" cmpd="sng">
              <a:solidFill>
                <a:schemeClr val="bg1"/>
              </a:solidFill>
              <a:prstDash val="solid"/>
              <a:round/>
              <a:headEnd type="none" w="med" len="med"/>
              <a:tailEnd type="none" w="med" len="med"/>
            </a:ln>
          </p:spPr>
        </p:cxnSp>
      </p:gr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1489" y="1517650"/>
            <a:ext cx="4214645" cy="741870"/>
          </a:xfrm>
          <a:prstGeom prst="rect">
            <a:avLst/>
          </a:prstGeom>
          <a:noFill/>
        </p:spPr>
        <p:txBody>
          <a:bodyPr wrap="square" rtlCol="0">
            <a:spAutoFit/>
          </a:bodyPr>
          <a:lstStyle/>
          <a:p>
            <a:pPr algn="l">
              <a:lnSpc>
                <a:spcPct val="150000"/>
              </a:lnSpc>
            </a:pPr>
            <a:r>
              <a:rPr lang="en-US" altLang="zh-CN" sz="1200" b="1" dirty="0">
                <a:solidFill>
                  <a:srgbClr val="1C4885"/>
                </a:solidFill>
                <a:latin typeface="Calibri" panose="020F0502020204030204" pitchFamily="34" charset="0"/>
                <a:ea typeface="微软雅黑" panose="020B0503020204020204" pitchFamily="34" charset="-122"/>
              </a:rPr>
              <a:t>Smart photovoltaic system integration to shorten construction cycle by </a:t>
            </a:r>
            <a:r>
              <a:rPr lang="en-US" altLang="zh-CN" sz="1800" b="1" dirty="0">
                <a:solidFill>
                  <a:srgbClr val="1C4885"/>
                </a:solidFill>
                <a:latin typeface="Calibri" panose="020F0502020204030204" pitchFamily="34" charset="0"/>
                <a:ea typeface="微软雅黑" panose="020B0503020204020204" pitchFamily="34" charset="-122"/>
              </a:rPr>
              <a:t>15% </a:t>
            </a:r>
            <a:r>
              <a:rPr lang="en-US" altLang="zh-CN" sz="1200" b="1">
                <a:solidFill>
                  <a:srgbClr val="1C4885"/>
                </a:solidFill>
                <a:latin typeface="Calibri" panose="020F0502020204030204" pitchFamily="34" charset="0"/>
                <a:ea typeface="微软雅黑" panose="020B0503020204020204" pitchFamily="34" charset="-122"/>
              </a:rPr>
              <a:t>and increase </a:t>
            </a:r>
            <a:r>
              <a:rPr lang="en-US" altLang="zh-CN" sz="1200" b="1" dirty="0">
                <a:solidFill>
                  <a:srgbClr val="1C4885"/>
                </a:solidFill>
                <a:latin typeface="Calibri" panose="020F0502020204030204" pitchFamily="34" charset="0"/>
                <a:ea typeface="微软雅黑" panose="020B0503020204020204" pitchFamily="34" charset="-122"/>
              </a:rPr>
              <a:t>output by</a:t>
            </a:r>
            <a:r>
              <a:rPr lang="en-US" altLang="zh-CN" sz="1800" b="1" dirty="0">
                <a:solidFill>
                  <a:srgbClr val="1C4885"/>
                </a:solidFill>
                <a:latin typeface="Calibri" panose="020F0502020204030204" pitchFamily="34" charset="0"/>
                <a:ea typeface="微软雅黑" panose="020B0503020204020204" pitchFamily="34" charset="-122"/>
              </a:rPr>
              <a:t> 5%</a:t>
            </a:r>
          </a:p>
        </p:txBody>
      </p:sp>
      <p:sp>
        <p:nvSpPr>
          <p:cNvPr id="4" name="文本框 3"/>
          <p:cNvSpPr txBox="1"/>
          <p:nvPr/>
        </p:nvSpPr>
        <p:spPr>
          <a:xfrm>
            <a:off x="491490" y="2402840"/>
            <a:ext cx="4276090" cy="1198880"/>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zh-CN" altLang="en-US" sz="1200">
                <a:latin typeface="Calibri" panose="020F0502020204030204" charset="0"/>
                <a:cs typeface="Calibri" panose="020F0502020204030204" charset="0"/>
              </a:rPr>
              <a:t>EPC of PV projects</a:t>
            </a:r>
          </a:p>
          <a:p>
            <a:pPr marL="171450" indent="-171450" algn="just">
              <a:lnSpc>
                <a:spcPct val="150000"/>
              </a:lnSpc>
              <a:buFont typeface="Arial" panose="020B0604020202020204" pitchFamily="34" charset="0"/>
              <a:buChar char="•"/>
            </a:pPr>
            <a:r>
              <a:rPr lang="en-US" altLang="zh-CN" sz="1200">
                <a:latin typeface="Calibri" panose="020F0502020204030204" charset="0"/>
                <a:cs typeface="Calibri" panose="020F0502020204030204" charset="0"/>
              </a:rPr>
              <a:t>C</a:t>
            </a:r>
            <a:r>
              <a:rPr lang="zh-CN" altLang="en-US" sz="1200">
                <a:latin typeface="Calibri" panose="020F0502020204030204" charset="0"/>
                <a:cs typeface="Calibri" panose="020F0502020204030204" charset="0"/>
              </a:rPr>
              <a:t>ombination of design, procurement and engineering</a:t>
            </a:r>
          </a:p>
          <a:p>
            <a:pPr marL="171450" indent="-171450" algn="just">
              <a:lnSpc>
                <a:spcPct val="150000"/>
              </a:lnSpc>
              <a:buFont typeface="Arial" panose="020B0604020202020204" pitchFamily="34" charset="0"/>
              <a:buChar char="•"/>
            </a:pPr>
            <a:r>
              <a:rPr lang="en-US" altLang="zh-CN" sz="1200">
                <a:latin typeface="Calibri" panose="020F0502020204030204" charset="0"/>
                <a:cs typeface="Calibri" panose="020F0502020204030204" charset="0"/>
              </a:rPr>
              <a:t>C</a:t>
            </a:r>
            <a:r>
              <a:rPr lang="zh-CN" altLang="en-US" sz="1200">
                <a:latin typeface="Calibri" panose="020F0502020204030204" charset="0"/>
                <a:cs typeface="Calibri" panose="020F0502020204030204" charset="0"/>
              </a:rPr>
              <a:t>apable of contracting the construction of GW-level projects</a:t>
            </a:r>
          </a:p>
          <a:p>
            <a:pPr marL="171450" indent="-171450" algn="just">
              <a:lnSpc>
                <a:spcPct val="150000"/>
              </a:lnSpc>
              <a:buFont typeface="Arial" panose="020B0604020202020204" pitchFamily="34" charset="0"/>
              <a:buChar char="•"/>
            </a:pPr>
            <a:r>
              <a:rPr lang="en-US" altLang="zh-CN" sz="1200">
                <a:latin typeface="Calibri" panose="020F0502020204030204" charset="0"/>
                <a:cs typeface="Calibri" panose="020F0502020204030204" charset="0"/>
              </a:rPr>
              <a:t>R</a:t>
            </a:r>
            <a:r>
              <a:rPr lang="zh-CN" altLang="en-US" sz="1200">
                <a:latin typeface="Calibri" panose="020F0502020204030204" charset="0"/>
                <a:cs typeface="Calibri" panose="020F0502020204030204" charset="0"/>
              </a:rPr>
              <a:t>ealizing the full lifecycle management control engineering </a:t>
            </a:r>
          </a:p>
        </p:txBody>
      </p:sp>
      <p:grpSp>
        <p:nvGrpSpPr>
          <p:cNvPr id="13" name="组合 12"/>
          <p:cNvGrpSpPr/>
          <p:nvPr/>
        </p:nvGrpSpPr>
        <p:grpSpPr>
          <a:xfrm>
            <a:off x="4767580" y="1758130"/>
            <a:ext cx="4104739" cy="1575926"/>
            <a:chOff x="2668" y="3431"/>
            <a:chExt cx="9152" cy="3308"/>
          </a:xfrm>
        </p:grpSpPr>
        <p:grpSp>
          <p:nvGrpSpPr>
            <p:cNvPr id="20" name="组合 19"/>
            <p:cNvGrpSpPr/>
            <p:nvPr>
              <p:custDataLst>
                <p:tags r:id="rId1"/>
              </p:custDataLst>
            </p:nvPr>
          </p:nvGrpSpPr>
          <p:grpSpPr>
            <a:xfrm>
              <a:off x="2668" y="3431"/>
              <a:ext cx="2099" cy="3308"/>
              <a:chOff x="919163" y="3162301"/>
              <a:chExt cx="1571625" cy="2476500"/>
            </a:xfrm>
            <a:solidFill>
              <a:srgbClr val="00B0F0"/>
            </a:solidFill>
          </p:grpSpPr>
          <p:sp>
            <p:nvSpPr>
              <p:cNvPr id="19" name="任意多边形 18"/>
              <p:cNvSpPr/>
              <p:nvPr>
                <p:custDataLst>
                  <p:tags r:id="rId8"/>
                </p:custDataLst>
              </p:nvPr>
            </p:nvSpPr>
            <p:spPr>
              <a:xfrm>
                <a:off x="919163" y="3162301"/>
                <a:ext cx="1571625" cy="2476500"/>
              </a:xfrm>
              <a:custGeom>
                <a:avLst/>
                <a:gdLst>
                  <a:gd name="connsiteX0" fmla="*/ 338534 w 1571625"/>
                  <a:gd name="connsiteY0" fmla="*/ 50799 h 2476500"/>
                  <a:gd name="connsiteX1" fmla="*/ 50800 w 1571625"/>
                  <a:gd name="connsiteY1" fmla="*/ 338533 h 2476500"/>
                  <a:gd name="connsiteX2" fmla="*/ 50800 w 1571625"/>
                  <a:gd name="connsiteY2" fmla="*/ 402009 h 2476500"/>
                  <a:gd name="connsiteX3" fmla="*/ 95377 w 1571625"/>
                  <a:gd name="connsiteY3" fmla="*/ 402009 h 2476500"/>
                  <a:gd name="connsiteX4" fmla="*/ 95377 w 1571625"/>
                  <a:gd name="connsiteY4" fmla="*/ 366178 h 2476500"/>
                  <a:gd name="connsiteX5" fmla="*/ 363928 w 1571625"/>
                  <a:gd name="connsiteY5" fmla="*/ 97626 h 2476500"/>
                  <a:gd name="connsiteX6" fmla="*/ 427038 w 1571625"/>
                  <a:gd name="connsiteY6" fmla="*/ 97626 h 2476500"/>
                  <a:gd name="connsiteX7" fmla="*/ 427038 w 1571625"/>
                  <a:gd name="connsiteY7" fmla="*/ 50799 h 2476500"/>
                  <a:gd name="connsiteX8" fmla="*/ 338151 w 1571625"/>
                  <a:gd name="connsiteY8" fmla="*/ 0 h 2476500"/>
                  <a:gd name="connsiteX9" fmla="*/ 596370 w 1571625"/>
                  <a:gd name="connsiteY9" fmla="*/ 0 h 2476500"/>
                  <a:gd name="connsiteX10" fmla="*/ 1233474 w 1571625"/>
                  <a:gd name="connsiteY10" fmla="*/ 0 h 2476500"/>
                  <a:gd name="connsiteX11" fmla="*/ 1571625 w 1571625"/>
                  <a:gd name="connsiteY11" fmla="*/ 0 h 2476500"/>
                  <a:gd name="connsiteX12" fmla="*/ 1571625 w 1571625"/>
                  <a:gd name="connsiteY12" fmla="*/ 338151 h 2476500"/>
                  <a:gd name="connsiteX13" fmla="*/ 1571625 w 1571625"/>
                  <a:gd name="connsiteY13" fmla="*/ 452966 h 2476500"/>
                  <a:gd name="connsiteX14" fmla="*/ 1571625 w 1571625"/>
                  <a:gd name="connsiteY14" fmla="*/ 2023534 h 2476500"/>
                  <a:gd name="connsiteX15" fmla="*/ 1571625 w 1571625"/>
                  <a:gd name="connsiteY15" fmla="*/ 2138349 h 2476500"/>
                  <a:gd name="connsiteX16" fmla="*/ 1571625 w 1571625"/>
                  <a:gd name="connsiteY16" fmla="*/ 2476500 h 2476500"/>
                  <a:gd name="connsiteX17" fmla="*/ 1233474 w 1571625"/>
                  <a:gd name="connsiteY17" fmla="*/ 2476500 h 2476500"/>
                  <a:gd name="connsiteX18" fmla="*/ 338151 w 1571625"/>
                  <a:gd name="connsiteY18" fmla="*/ 2476500 h 2476500"/>
                  <a:gd name="connsiteX19" fmla="*/ 0 w 1571625"/>
                  <a:gd name="connsiteY19" fmla="*/ 2476500 h 2476500"/>
                  <a:gd name="connsiteX20" fmla="*/ 0 w 1571625"/>
                  <a:gd name="connsiteY20" fmla="*/ 2138349 h 2476500"/>
                  <a:gd name="connsiteX21" fmla="*/ 0 w 1571625"/>
                  <a:gd name="connsiteY21" fmla="*/ 452966 h 2476500"/>
                  <a:gd name="connsiteX22" fmla="*/ 0 w 1571625"/>
                  <a:gd name="connsiteY22" fmla="*/ 338151 h 2476500"/>
                  <a:gd name="connsiteX23" fmla="*/ 338151 w 1571625"/>
                  <a:gd name="connsiteY23"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2476500">
                    <a:moveTo>
                      <a:pt x="338534" y="50799"/>
                    </a:moveTo>
                    <a:cubicBezTo>
                      <a:pt x="179622" y="50799"/>
                      <a:pt x="50800" y="179622"/>
                      <a:pt x="50800" y="338533"/>
                    </a:cubicBezTo>
                    <a:lnTo>
                      <a:pt x="50800" y="402009"/>
                    </a:lnTo>
                    <a:lnTo>
                      <a:pt x="95377" y="402009"/>
                    </a:lnTo>
                    <a:lnTo>
                      <a:pt x="95377" y="366178"/>
                    </a:lnTo>
                    <a:cubicBezTo>
                      <a:pt x="95377" y="217861"/>
                      <a:pt x="215610" y="97626"/>
                      <a:pt x="363928" y="97626"/>
                    </a:cubicBezTo>
                    <a:lnTo>
                      <a:pt x="427038" y="97626"/>
                    </a:lnTo>
                    <a:lnTo>
                      <a:pt x="427038" y="50799"/>
                    </a:lnTo>
                    <a:close/>
                    <a:moveTo>
                      <a:pt x="338151" y="0"/>
                    </a:moveTo>
                    <a:lnTo>
                      <a:pt x="596370" y="0"/>
                    </a:lnTo>
                    <a:lnTo>
                      <a:pt x="1233474" y="0"/>
                    </a:lnTo>
                    <a:lnTo>
                      <a:pt x="1571625" y="0"/>
                    </a:lnTo>
                    <a:lnTo>
                      <a:pt x="1571625" y="338151"/>
                    </a:lnTo>
                    <a:lnTo>
                      <a:pt x="1571625" y="452966"/>
                    </a:lnTo>
                    <a:lnTo>
                      <a:pt x="1571625" y="2023534"/>
                    </a:lnTo>
                    <a:lnTo>
                      <a:pt x="1571625" y="2138349"/>
                    </a:lnTo>
                    <a:lnTo>
                      <a:pt x="1571625" y="2476500"/>
                    </a:lnTo>
                    <a:lnTo>
                      <a:pt x="1233474" y="2476500"/>
                    </a:lnTo>
                    <a:lnTo>
                      <a:pt x="338151" y="2476500"/>
                    </a:lnTo>
                    <a:lnTo>
                      <a:pt x="0" y="2476500"/>
                    </a:lnTo>
                    <a:lnTo>
                      <a:pt x="0" y="2138349"/>
                    </a:lnTo>
                    <a:lnTo>
                      <a:pt x="0" y="452966"/>
                    </a:lnTo>
                    <a:lnTo>
                      <a:pt x="0" y="338151"/>
                    </a:lnTo>
                    <a:cubicBezTo>
                      <a:pt x="0" y="151395"/>
                      <a:pt x="151395" y="0"/>
                      <a:pt x="3381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rIns="81000" bIns="216000" rtlCol="0" anchor="ctr">
                <a:normAutofit lnSpcReduction="10000"/>
              </a:bodyPr>
              <a:lstStyle/>
              <a:p>
                <a:pPr algn="ctr">
                  <a:lnSpc>
                    <a:spcPct val="150000"/>
                  </a:lnSpc>
                </a:pPr>
                <a:r>
                  <a:rPr lang="en-US" altLang="zh-CN" sz="1600" b="1" dirty="0">
                    <a:solidFill>
                      <a:schemeClr val="bg1"/>
                    </a:solidFill>
                  </a:rPr>
                  <a:t>10GW</a:t>
                </a:r>
                <a:endParaRPr lang="en-US" altLang="zh-CN" sz="900" dirty="0">
                  <a:solidFill>
                    <a:schemeClr val="bg1"/>
                  </a:solidFill>
                </a:endParaRPr>
              </a:p>
              <a:p>
                <a:pPr algn="ctr" defTabSz="913765" fontAlgn="base">
                  <a:spcBef>
                    <a:spcPct val="0"/>
                  </a:spcBef>
                  <a:spcAft>
                    <a:spcPct val="0"/>
                  </a:spcAft>
                  <a:defRPr/>
                </a:pPr>
                <a:endParaRPr lang="zh-CN" altLang="en-US" sz="900" b="1" dirty="0">
                  <a:solidFill>
                    <a:schemeClr val="bg1"/>
                  </a:solidFill>
                  <a:latin typeface="微软雅黑" panose="020B0503020204020204" pitchFamily="34" charset="-122"/>
                  <a:ea typeface="微软雅黑" panose="020B0503020204020204" pitchFamily="34" charset="-122"/>
                  <a:sym typeface="+mn-ea"/>
                </a:endParaRPr>
              </a:p>
              <a:p>
                <a:pPr algn="ctr" defTabSz="913765" fontAlgn="base">
                  <a:spcBef>
                    <a:spcPct val="0"/>
                  </a:spcBef>
                  <a:spcAft>
                    <a:spcPct val="0"/>
                  </a:spcAft>
                  <a:defRPr/>
                </a:pPr>
                <a:r>
                  <a:rPr lang="zh-CN" altLang="en-US" sz="900" b="1" dirty="0">
                    <a:solidFill>
                      <a:schemeClr val="bg1"/>
                    </a:solidFill>
                    <a:latin typeface="微软雅黑" panose="020B0503020204020204" pitchFamily="34" charset="-122"/>
                    <a:ea typeface="微软雅黑" panose="020B0503020204020204" pitchFamily="34" charset="-122"/>
                    <a:sym typeface="+mn-ea"/>
                  </a:rPr>
                  <a:t>Total  capacity of global photovoltaic and wind power</a:t>
                </a: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14" name="任意多边形 13"/>
              <p:cNvSpPr/>
              <p:nvPr>
                <p:custDataLst>
                  <p:tags r:id="rId9"/>
                </p:custDataLst>
              </p:nvPr>
            </p:nvSpPr>
            <p:spPr>
              <a:xfrm>
                <a:off x="2043113" y="5238750"/>
                <a:ext cx="447675" cy="400050"/>
              </a:xfrm>
              <a:custGeom>
                <a:avLst/>
                <a:gdLst>
                  <a:gd name="connsiteX0" fmla="*/ 242303 w 419100"/>
                  <a:gd name="connsiteY0" fmla="*/ 0 h 400050"/>
                  <a:gd name="connsiteX1" fmla="*/ 419100 w 419100"/>
                  <a:gd name="connsiteY1" fmla="*/ 137552 h 400050"/>
                  <a:gd name="connsiteX2" fmla="*/ 419100 w 419100"/>
                  <a:gd name="connsiteY2" fmla="*/ 400050 h 400050"/>
                  <a:gd name="connsiteX3" fmla="*/ 179309 w 419100"/>
                  <a:gd name="connsiteY3" fmla="*/ 400050 h 400050"/>
                  <a:gd name="connsiteX4" fmla="*/ 0 w 419100"/>
                  <a:gd name="connsiteY4" fmla="*/ 268898 h 400050"/>
                  <a:gd name="connsiteX0-1" fmla="*/ 270878 w 447675"/>
                  <a:gd name="connsiteY0-2" fmla="*/ 0 h 400050"/>
                  <a:gd name="connsiteX1-3" fmla="*/ 447675 w 447675"/>
                  <a:gd name="connsiteY1-4" fmla="*/ 137552 h 400050"/>
                  <a:gd name="connsiteX2-5" fmla="*/ 447675 w 447675"/>
                  <a:gd name="connsiteY2-6" fmla="*/ 400050 h 400050"/>
                  <a:gd name="connsiteX3-7" fmla="*/ 207884 w 447675"/>
                  <a:gd name="connsiteY3-8" fmla="*/ 400050 h 400050"/>
                  <a:gd name="connsiteX4-9" fmla="*/ 0 w 447675"/>
                  <a:gd name="connsiteY4-10" fmla="*/ 268898 h 400050"/>
                  <a:gd name="connsiteX5" fmla="*/ 270878 w 447675"/>
                  <a:gd name="connsiteY5" fmla="*/ 0 h 400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47675" h="400050">
                    <a:moveTo>
                      <a:pt x="270878" y="0"/>
                    </a:moveTo>
                    <a:lnTo>
                      <a:pt x="447675" y="137552"/>
                    </a:lnTo>
                    <a:lnTo>
                      <a:pt x="447675" y="400050"/>
                    </a:lnTo>
                    <a:lnTo>
                      <a:pt x="207884" y="400050"/>
                    </a:lnTo>
                    <a:lnTo>
                      <a:pt x="0" y="268898"/>
                    </a:lnTo>
                    <a:cubicBezTo>
                      <a:pt x="80768" y="179265"/>
                      <a:pt x="190110" y="89633"/>
                      <a:pt x="27087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600"/>
              </a:p>
            </p:txBody>
          </p:sp>
        </p:grpSp>
        <p:grpSp>
          <p:nvGrpSpPr>
            <p:cNvPr id="21" name="组合 20"/>
            <p:cNvGrpSpPr/>
            <p:nvPr>
              <p:custDataLst>
                <p:tags r:id="rId2"/>
              </p:custDataLst>
            </p:nvPr>
          </p:nvGrpSpPr>
          <p:grpSpPr>
            <a:xfrm>
              <a:off x="6150" y="3431"/>
              <a:ext cx="2099" cy="3308"/>
              <a:chOff x="919163" y="3162301"/>
              <a:chExt cx="1571625" cy="2476500"/>
            </a:xfrm>
            <a:solidFill>
              <a:srgbClr val="00B0F0"/>
            </a:solidFill>
          </p:grpSpPr>
          <p:sp>
            <p:nvSpPr>
              <p:cNvPr id="22" name="任意多边形 21"/>
              <p:cNvSpPr/>
              <p:nvPr>
                <p:custDataLst>
                  <p:tags r:id="rId6"/>
                </p:custDataLst>
              </p:nvPr>
            </p:nvSpPr>
            <p:spPr>
              <a:xfrm>
                <a:off x="919163" y="3162301"/>
                <a:ext cx="1571625" cy="2476500"/>
              </a:xfrm>
              <a:custGeom>
                <a:avLst/>
                <a:gdLst>
                  <a:gd name="connsiteX0" fmla="*/ 338534 w 1571625"/>
                  <a:gd name="connsiteY0" fmla="*/ 50799 h 2476500"/>
                  <a:gd name="connsiteX1" fmla="*/ 50800 w 1571625"/>
                  <a:gd name="connsiteY1" fmla="*/ 338533 h 2476500"/>
                  <a:gd name="connsiteX2" fmla="*/ 50800 w 1571625"/>
                  <a:gd name="connsiteY2" fmla="*/ 402009 h 2476500"/>
                  <a:gd name="connsiteX3" fmla="*/ 95377 w 1571625"/>
                  <a:gd name="connsiteY3" fmla="*/ 402009 h 2476500"/>
                  <a:gd name="connsiteX4" fmla="*/ 95377 w 1571625"/>
                  <a:gd name="connsiteY4" fmla="*/ 366178 h 2476500"/>
                  <a:gd name="connsiteX5" fmla="*/ 363928 w 1571625"/>
                  <a:gd name="connsiteY5" fmla="*/ 97626 h 2476500"/>
                  <a:gd name="connsiteX6" fmla="*/ 427038 w 1571625"/>
                  <a:gd name="connsiteY6" fmla="*/ 97626 h 2476500"/>
                  <a:gd name="connsiteX7" fmla="*/ 427038 w 1571625"/>
                  <a:gd name="connsiteY7" fmla="*/ 50799 h 2476500"/>
                  <a:gd name="connsiteX8" fmla="*/ 338151 w 1571625"/>
                  <a:gd name="connsiteY8" fmla="*/ 0 h 2476500"/>
                  <a:gd name="connsiteX9" fmla="*/ 596370 w 1571625"/>
                  <a:gd name="connsiteY9" fmla="*/ 0 h 2476500"/>
                  <a:gd name="connsiteX10" fmla="*/ 1233474 w 1571625"/>
                  <a:gd name="connsiteY10" fmla="*/ 0 h 2476500"/>
                  <a:gd name="connsiteX11" fmla="*/ 1571625 w 1571625"/>
                  <a:gd name="connsiteY11" fmla="*/ 0 h 2476500"/>
                  <a:gd name="connsiteX12" fmla="*/ 1571625 w 1571625"/>
                  <a:gd name="connsiteY12" fmla="*/ 338151 h 2476500"/>
                  <a:gd name="connsiteX13" fmla="*/ 1571625 w 1571625"/>
                  <a:gd name="connsiteY13" fmla="*/ 452966 h 2476500"/>
                  <a:gd name="connsiteX14" fmla="*/ 1571625 w 1571625"/>
                  <a:gd name="connsiteY14" fmla="*/ 2023534 h 2476500"/>
                  <a:gd name="connsiteX15" fmla="*/ 1571625 w 1571625"/>
                  <a:gd name="connsiteY15" fmla="*/ 2138349 h 2476500"/>
                  <a:gd name="connsiteX16" fmla="*/ 1571625 w 1571625"/>
                  <a:gd name="connsiteY16" fmla="*/ 2476500 h 2476500"/>
                  <a:gd name="connsiteX17" fmla="*/ 1233474 w 1571625"/>
                  <a:gd name="connsiteY17" fmla="*/ 2476500 h 2476500"/>
                  <a:gd name="connsiteX18" fmla="*/ 338151 w 1571625"/>
                  <a:gd name="connsiteY18" fmla="*/ 2476500 h 2476500"/>
                  <a:gd name="connsiteX19" fmla="*/ 0 w 1571625"/>
                  <a:gd name="connsiteY19" fmla="*/ 2476500 h 2476500"/>
                  <a:gd name="connsiteX20" fmla="*/ 0 w 1571625"/>
                  <a:gd name="connsiteY20" fmla="*/ 2138349 h 2476500"/>
                  <a:gd name="connsiteX21" fmla="*/ 0 w 1571625"/>
                  <a:gd name="connsiteY21" fmla="*/ 452966 h 2476500"/>
                  <a:gd name="connsiteX22" fmla="*/ 0 w 1571625"/>
                  <a:gd name="connsiteY22" fmla="*/ 338151 h 2476500"/>
                  <a:gd name="connsiteX23" fmla="*/ 338151 w 1571625"/>
                  <a:gd name="connsiteY23"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2476500">
                    <a:moveTo>
                      <a:pt x="338534" y="50799"/>
                    </a:moveTo>
                    <a:cubicBezTo>
                      <a:pt x="179622" y="50799"/>
                      <a:pt x="50800" y="179622"/>
                      <a:pt x="50800" y="338533"/>
                    </a:cubicBezTo>
                    <a:lnTo>
                      <a:pt x="50800" y="402009"/>
                    </a:lnTo>
                    <a:lnTo>
                      <a:pt x="95377" y="402009"/>
                    </a:lnTo>
                    <a:lnTo>
                      <a:pt x="95377" y="366178"/>
                    </a:lnTo>
                    <a:cubicBezTo>
                      <a:pt x="95377" y="217861"/>
                      <a:pt x="215610" y="97626"/>
                      <a:pt x="363928" y="97626"/>
                    </a:cubicBezTo>
                    <a:lnTo>
                      <a:pt x="427038" y="97626"/>
                    </a:lnTo>
                    <a:lnTo>
                      <a:pt x="427038" y="50799"/>
                    </a:lnTo>
                    <a:close/>
                    <a:moveTo>
                      <a:pt x="338151" y="0"/>
                    </a:moveTo>
                    <a:lnTo>
                      <a:pt x="596370" y="0"/>
                    </a:lnTo>
                    <a:lnTo>
                      <a:pt x="1233474" y="0"/>
                    </a:lnTo>
                    <a:lnTo>
                      <a:pt x="1571625" y="0"/>
                    </a:lnTo>
                    <a:lnTo>
                      <a:pt x="1571625" y="338151"/>
                    </a:lnTo>
                    <a:lnTo>
                      <a:pt x="1571625" y="452966"/>
                    </a:lnTo>
                    <a:lnTo>
                      <a:pt x="1571625" y="2023534"/>
                    </a:lnTo>
                    <a:lnTo>
                      <a:pt x="1571625" y="2138349"/>
                    </a:lnTo>
                    <a:lnTo>
                      <a:pt x="1571625" y="2476500"/>
                    </a:lnTo>
                    <a:lnTo>
                      <a:pt x="1233474" y="2476500"/>
                    </a:lnTo>
                    <a:lnTo>
                      <a:pt x="338151" y="2476500"/>
                    </a:lnTo>
                    <a:lnTo>
                      <a:pt x="0" y="2476500"/>
                    </a:lnTo>
                    <a:lnTo>
                      <a:pt x="0" y="2138349"/>
                    </a:lnTo>
                    <a:lnTo>
                      <a:pt x="0" y="452966"/>
                    </a:lnTo>
                    <a:lnTo>
                      <a:pt x="0" y="338151"/>
                    </a:lnTo>
                    <a:cubicBezTo>
                      <a:pt x="0" y="151395"/>
                      <a:pt x="151395" y="0"/>
                      <a:pt x="3381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rIns="81000" bIns="216000" rtlCol="0" anchor="ctr">
                <a:normAutofit/>
              </a:bodyPr>
              <a:lstStyle/>
              <a:p>
                <a:pPr algn="ctr">
                  <a:lnSpc>
                    <a:spcPct val="150000"/>
                  </a:lnSpc>
                </a:pPr>
                <a:r>
                  <a:rPr lang="en-US" altLang="zh-CN" sz="600" dirty="0">
                    <a:solidFill>
                      <a:srgbClr val="00B0F0"/>
                    </a:solidFill>
                    <a:latin typeface="微软雅黑" panose="020B0503020204020204" pitchFamily="34" charset="-122"/>
                    <a:ea typeface="微软雅黑" panose="020B0503020204020204" pitchFamily="34" charset="-122"/>
                  </a:rPr>
                  <a:t>0</a:t>
                </a:r>
              </a:p>
            </p:txBody>
          </p:sp>
          <p:sp>
            <p:nvSpPr>
              <p:cNvPr id="16" name="任意多边形 15"/>
              <p:cNvSpPr/>
              <p:nvPr>
                <p:custDataLst>
                  <p:tags r:id="rId7"/>
                </p:custDataLst>
              </p:nvPr>
            </p:nvSpPr>
            <p:spPr>
              <a:xfrm>
                <a:off x="2043113" y="5238750"/>
                <a:ext cx="447675" cy="400050"/>
              </a:xfrm>
              <a:custGeom>
                <a:avLst/>
                <a:gdLst>
                  <a:gd name="connsiteX0" fmla="*/ 242303 w 419100"/>
                  <a:gd name="connsiteY0" fmla="*/ 0 h 400050"/>
                  <a:gd name="connsiteX1" fmla="*/ 419100 w 419100"/>
                  <a:gd name="connsiteY1" fmla="*/ 137552 h 400050"/>
                  <a:gd name="connsiteX2" fmla="*/ 419100 w 419100"/>
                  <a:gd name="connsiteY2" fmla="*/ 400050 h 400050"/>
                  <a:gd name="connsiteX3" fmla="*/ 179309 w 419100"/>
                  <a:gd name="connsiteY3" fmla="*/ 400050 h 400050"/>
                  <a:gd name="connsiteX4" fmla="*/ 0 w 419100"/>
                  <a:gd name="connsiteY4" fmla="*/ 268898 h 400050"/>
                  <a:gd name="connsiteX0-1" fmla="*/ 270878 w 447675"/>
                  <a:gd name="connsiteY0-2" fmla="*/ 0 h 400050"/>
                  <a:gd name="connsiteX1-3" fmla="*/ 447675 w 447675"/>
                  <a:gd name="connsiteY1-4" fmla="*/ 137552 h 400050"/>
                  <a:gd name="connsiteX2-5" fmla="*/ 447675 w 447675"/>
                  <a:gd name="connsiteY2-6" fmla="*/ 400050 h 400050"/>
                  <a:gd name="connsiteX3-7" fmla="*/ 207884 w 447675"/>
                  <a:gd name="connsiteY3-8" fmla="*/ 400050 h 400050"/>
                  <a:gd name="connsiteX4-9" fmla="*/ 0 w 447675"/>
                  <a:gd name="connsiteY4-10" fmla="*/ 268898 h 400050"/>
                  <a:gd name="connsiteX5" fmla="*/ 270878 w 447675"/>
                  <a:gd name="connsiteY5" fmla="*/ 0 h 400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47675" h="400050">
                    <a:moveTo>
                      <a:pt x="270878" y="0"/>
                    </a:moveTo>
                    <a:lnTo>
                      <a:pt x="447675" y="137552"/>
                    </a:lnTo>
                    <a:lnTo>
                      <a:pt x="447675" y="400050"/>
                    </a:lnTo>
                    <a:lnTo>
                      <a:pt x="207884" y="400050"/>
                    </a:lnTo>
                    <a:lnTo>
                      <a:pt x="0" y="268898"/>
                    </a:lnTo>
                    <a:cubicBezTo>
                      <a:pt x="80768" y="179265"/>
                      <a:pt x="190110" y="89633"/>
                      <a:pt x="27087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600"/>
              </a:p>
            </p:txBody>
          </p:sp>
        </p:grpSp>
        <p:grpSp>
          <p:nvGrpSpPr>
            <p:cNvPr id="18" name="组合 17"/>
            <p:cNvGrpSpPr/>
            <p:nvPr>
              <p:custDataLst>
                <p:tags r:id="rId3"/>
              </p:custDataLst>
            </p:nvPr>
          </p:nvGrpSpPr>
          <p:grpSpPr>
            <a:xfrm>
              <a:off x="9633" y="3431"/>
              <a:ext cx="2099" cy="3308"/>
              <a:chOff x="919163" y="3162301"/>
              <a:chExt cx="1571625" cy="2476500"/>
            </a:xfrm>
            <a:solidFill>
              <a:srgbClr val="00B0F0"/>
            </a:solidFill>
          </p:grpSpPr>
          <p:sp>
            <p:nvSpPr>
              <p:cNvPr id="27" name="任意多边形 26"/>
              <p:cNvSpPr/>
              <p:nvPr>
                <p:custDataLst>
                  <p:tags r:id="rId4"/>
                </p:custDataLst>
              </p:nvPr>
            </p:nvSpPr>
            <p:spPr>
              <a:xfrm>
                <a:off x="919163" y="3162301"/>
                <a:ext cx="1571625" cy="2476500"/>
              </a:xfrm>
              <a:custGeom>
                <a:avLst/>
                <a:gdLst>
                  <a:gd name="connsiteX0" fmla="*/ 338534 w 1571625"/>
                  <a:gd name="connsiteY0" fmla="*/ 50799 h 2476500"/>
                  <a:gd name="connsiteX1" fmla="*/ 50800 w 1571625"/>
                  <a:gd name="connsiteY1" fmla="*/ 338533 h 2476500"/>
                  <a:gd name="connsiteX2" fmla="*/ 50800 w 1571625"/>
                  <a:gd name="connsiteY2" fmla="*/ 402009 h 2476500"/>
                  <a:gd name="connsiteX3" fmla="*/ 95377 w 1571625"/>
                  <a:gd name="connsiteY3" fmla="*/ 402009 h 2476500"/>
                  <a:gd name="connsiteX4" fmla="*/ 95377 w 1571625"/>
                  <a:gd name="connsiteY4" fmla="*/ 366178 h 2476500"/>
                  <a:gd name="connsiteX5" fmla="*/ 363928 w 1571625"/>
                  <a:gd name="connsiteY5" fmla="*/ 97626 h 2476500"/>
                  <a:gd name="connsiteX6" fmla="*/ 427038 w 1571625"/>
                  <a:gd name="connsiteY6" fmla="*/ 97626 h 2476500"/>
                  <a:gd name="connsiteX7" fmla="*/ 427038 w 1571625"/>
                  <a:gd name="connsiteY7" fmla="*/ 50799 h 2476500"/>
                  <a:gd name="connsiteX8" fmla="*/ 338151 w 1571625"/>
                  <a:gd name="connsiteY8" fmla="*/ 0 h 2476500"/>
                  <a:gd name="connsiteX9" fmla="*/ 596370 w 1571625"/>
                  <a:gd name="connsiteY9" fmla="*/ 0 h 2476500"/>
                  <a:gd name="connsiteX10" fmla="*/ 1233474 w 1571625"/>
                  <a:gd name="connsiteY10" fmla="*/ 0 h 2476500"/>
                  <a:gd name="connsiteX11" fmla="*/ 1571625 w 1571625"/>
                  <a:gd name="connsiteY11" fmla="*/ 0 h 2476500"/>
                  <a:gd name="connsiteX12" fmla="*/ 1571625 w 1571625"/>
                  <a:gd name="connsiteY12" fmla="*/ 338151 h 2476500"/>
                  <a:gd name="connsiteX13" fmla="*/ 1571625 w 1571625"/>
                  <a:gd name="connsiteY13" fmla="*/ 452966 h 2476500"/>
                  <a:gd name="connsiteX14" fmla="*/ 1571625 w 1571625"/>
                  <a:gd name="connsiteY14" fmla="*/ 2023534 h 2476500"/>
                  <a:gd name="connsiteX15" fmla="*/ 1571625 w 1571625"/>
                  <a:gd name="connsiteY15" fmla="*/ 2138349 h 2476500"/>
                  <a:gd name="connsiteX16" fmla="*/ 1571625 w 1571625"/>
                  <a:gd name="connsiteY16" fmla="*/ 2476500 h 2476500"/>
                  <a:gd name="connsiteX17" fmla="*/ 1233474 w 1571625"/>
                  <a:gd name="connsiteY17" fmla="*/ 2476500 h 2476500"/>
                  <a:gd name="connsiteX18" fmla="*/ 338151 w 1571625"/>
                  <a:gd name="connsiteY18" fmla="*/ 2476500 h 2476500"/>
                  <a:gd name="connsiteX19" fmla="*/ 0 w 1571625"/>
                  <a:gd name="connsiteY19" fmla="*/ 2476500 h 2476500"/>
                  <a:gd name="connsiteX20" fmla="*/ 0 w 1571625"/>
                  <a:gd name="connsiteY20" fmla="*/ 2138349 h 2476500"/>
                  <a:gd name="connsiteX21" fmla="*/ 0 w 1571625"/>
                  <a:gd name="connsiteY21" fmla="*/ 452966 h 2476500"/>
                  <a:gd name="connsiteX22" fmla="*/ 0 w 1571625"/>
                  <a:gd name="connsiteY22" fmla="*/ 338151 h 2476500"/>
                  <a:gd name="connsiteX23" fmla="*/ 338151 w 1571625"/>
                  <a:gd name="connsiteY23" fmla="*/ 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71625" h="2476500">
                    <a:moveTo>
                      <a:pt x="338534" y="50799"/>
                    </a:moveTo>
                    <a:cubicBezTo>
                      <a:pt x="179622" y="50799"/>
                      <a:pt x="50800" y="179622"/>
                      <a:pt x="50800" y="338533"/>
                    </a:cubicBezTo>
                    <a:lnTo>
                      <a:pt x="50800" y="402009"/>
                    </a:lnTo>
                    <a:lnTo>
                      <a:pt x="95377" y="402009"/>
                    </a:lnTo>
                    <a:lnTo>
                      <a:pt x="95377" y="366178"/>
                    </a:lnTo>
                    <a:cubicBezTo>
                      <a:pt x="95377" y="217861"/>
                      <a:pt x="215610" y="97626"/>
                      <a:pt x="363928" y="97626"/>
                    </a:cubicBezTo>
                    <a:lnTo>
                      <a:pt x="427038" y="97626"/>
                    </a:lnTo>
                    <a:lnTo>
                      <a:pt x="427038" y="50799"/>
                    </a:lnTo>
                    <a:close/>
                    <a:moveTo>
                      <a:pt x="338151" y="0"/>
                    </a:moveTo>
                    <a:lnTo>
                      <a:pt x="596370" y="0"/>
                    </a:lnTo>
                    <a:lnTo>
                      <a:pt x="1233474" y="0"/>
                    </a:lnTo>
                    <a:lnTo>
                      <a:pt x="1571625" y="0"/>
                    </a:lnTo>
                    <a:lnTo>
                      <a:pt x="1571625" y="338151"/>
                    </a:lnTo>
                    <a:lnTo>
                      <a:pt x="1571625" y="452966"/>
                    </a:lnTo>
                    <a:lnTo>
                      <a:pt x="1571625" y="2023534"/>
                    </a:lnTo>
                    <a:lnTo>
                      <a:pt x="1571625" y="2138349"/>
                    </a:lnTo>
                    <a:lnTo>
                      <a:pt x="1571625" y="2476500"/>
                    </a:lnTo>
                    <a:lnTo>
                      <a:pt x="1233474" y="2476500"/>
                    </a:lnTo>
                    <a:lnTo>
                      <a:pt x="338151" y="2476500"/>
                    </a:lnTo>
                    <a:lnTo>
                      <a:pt x="0" y="2476500"/>
                    </a:lnTo>
                    <a:lnTo>
                      <a:pt x="0" y="2138349"/>
                    </a:lnTo>
                    <a:lnTo>
                      <a:pt x="0" y="452966"/>
                    </a:lnTo>
                    <a:lnTo>
                      <a:pt x="0" y="338151"/>
                    </a:lnTo>
                    <a:cubicBezTo>
                      <a:pt x="0" y="151395"/>
                      <a:pt x="151395" y="0"/>
                      <a:pt x="33815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rIns="81000" bIns="216000" rtlCol="0" anchor="ctr">
                <a:normAutofit/>
              </a:bodyPr>
              <a:lstStyle/>
              <a:p>
                <a:pPr algn="ctr">
                  <a:lnSpc>
                    <a:spcPct val="150000"/>
                  </a:lnSpc>
                </a:pPr>
                <a:endParaRPr lang="zh-CN" altLang="en-US" sz="900" dirty="0">
                  <a:solidFill>
                    <a:schemeClr val="bg1"/>
                  </a:solidFill>
                  <a:latin typeface="微软雅黑" panose="020B0503020204020204" pitchFamily="34" charset="-122"/>
                  <a:ea typeface="微软雅黑" panose="020B0503020204020204" pitchFamily="34" charset="-122"/>
                </a:endParaRPr>
              </a:p>
              <a:p>
                <a:pPr algn="ctr">
                  <a:lnSpc>
                    <a:spcPct val="150000"/>
                  </a:lnSpc>
                </a:pPr>
                <a:endParaRPr lang="zh-CN" altLang="en-US" sz="900" dirty="0">
                  <a:solidFill>
                    <a:schemeClr val="bg1"/>
                  </a:solidFill>
                  <a:latin typeface="微软雅黑" panose="020B0503020204020204" pitchFamily="34" charset="-122"/>
                  <a:ea typeface="微软雅黑" panose="020B0503020204020204" pitchFamily="34" charset="-122"/>
                </a:endParaRPr>
              </a:p>
            </p:txBody>
          </p:sp>
          <p:sp>
            <p:nvSpPr>
              <p:cNvPr id="28" name="任意多边形 27"/>
              <p:cNvSpPr/>
              <p:nvPr>
                <p:custDataLst>
                  <p:tags r:id="rId5"/>
                </p:custDataLst>
              </p:nvPr>
            </p:nvSpPr>
            <p:spPr>
              <a:xfrm>
                <a:off x="2043113" y="5238750"/>
                <a:ext cx="447675" cy="400050"/>
              </a:xfrm>
              <a:custGeom>
                <a:avLst/>
                <a:gdLst>
                  <a:gd name="connsiteX0" fmla="*/ 242303 w 419100"/>
                  <a:gd name="connsiteY0" fmla="*/ 0 h 400050"/>
                  <a:gd name="connsiteX1" fmla="*/ 419100 w 419100"/>
                  <a:gd name="connsiteY1" fmla="*/ 137552 h 400050"/>
                  <a:gd name="connsiteX2" fmla="*/ 419100 w 419100"/>
                  <a:gd name="connsiteY2" fmla="*/ 400050 h 400050"/>
                  <a:gd name="connsiteX3" fmla="*/ 179309 w 419100"/>
                  <a:gd name="connsiteY3" fmla="*/ 400050 h 400050"/>
                  <a:gd name="connsiteX4" fmla="*/ 0 w 419100"/>
                  <a:gd name="connsiteY4" fmla="*/ 268898 h 400050"/>
                  <a:gd name="connsiteX0-1" fmla="*/ 270878 w 447675"/>
                  <a:gd name="connsiteY0-2" fmla="*/ 0 h 400050"/>
                  <a:gd name="connsiteX1-3" fmla="*/ 447675 w 447675"/>
                  <a:gd name="connsiteY1-4" fmla="*/ 137552 h 400050"/>
                  <a:gd name="connsiteX2-5" fmla="*/ 447675 w 447675"/>
                  <a:gd name="connsiteY2-6" fmla="*/ 400050 h 400050"/>
                  <a:gd name="connsiteX3-7" fmla="*/ 207884 w 447675"/>
                  <a:gd name="connsiteY3-8" fmla="*/ 400050 h 400050"/>
                  <a:gd name="connsiteX4-9" fmla="*/ 0 w 447675"/>
                  <a:gd name="connsiteY4-10" fmla="*/ 268898 h 400050"/>
                  <a:gd name="connsiteX5" fmla="*/ 270878 w 447675"/>
                  <a:gd name="connsiteY5" fmla="*/ 0 h 400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447675" h="400050">
                    <a:moveTo>
                      <a:pt x="270878" y="0"/>
                    </a:moveTo>
                    <a:lnTo>
                      <a:pt x="447675" y="137552"/>
                    </a:lnTo>
                    <a:lnTo>
                      <a:pt x="447675" y="400050"/>
                    </a:lnTo>
                    <a:lnTo>
                      <a:pt x="207884" y="400050"/>
                    </a:lnTo>
                    <a:lnTo>
                      <a:pt x="0" y="268898"/>
                    </a:lnTo>
                    <a:cubicBezTo>
                      <a:pt x="80768" y="179265"/>
                      <a:pt x="190110" y="89633"/>
                      <a:pt x="27087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z="600"/>
              </a:p>
            </p:txBody>
          </p:sp>
        </p:grpSp>
        <p:sp>
          <p:nvSpPr>
            <p:cNvPr id="33" name="文本框 32"/>
            <p:cNvSpPr txBox="1"/>
            <p:nvPr/>
          </p:nvSpPr>
          <p:spPr>
            <a:xfrm>
              <a:off x="9458" y="3783"/>
              <a:ext cx="2362" cy="2713"/>
            </a:xfrm>
            <a:prstGeom prst="rect">
              <a:avLst/>
            </a:prstGeom>
            <a:noFill/>
          </p:spPr>
          <p:txBody>
            <a:bodyPr wrap="square" rtlCol="0">
              <a:spAutoFit/>
            </a:bodyPr>
            <a:lstStyle/>
            <a:p>
              <a:pPr algn="ctr">
                <a:lnSpc>
                  <a:spcPct val="150000"/>
                </a:lnSpc>
              </a:pPr>
              <a:r>
                <a:rPr lang="en-US" altLang="zh-CN" sz="1600" b="1">
                  <a:solidFill>
                    <a:schemeClr val="bg1"/>
                  </a:solidFill>
                  <a:sym typeface="+mn-ea"/>
                </a:rPr>
                <a:t>2.2GW</a:t>
              </a:r>
              <a:endParaRPr lang="en-US" altLang="zh-CN" sz="1600">
                <a:solidFill>
                  <a:schemeClr val="bg1"/>
                </a:solidFill>
              </a:endParaRPr>
            </a:p>
            <a:p>
              <a:pPr algn="ctr" defTabSz="913765" fontAlgn="base">
                <a:lnSpc>
                  <a:spcPct val="100000"/>
                </a:lnSpc>
                <a:defRPr/>
              </a:pPr>
              <a:r>
                <a:rPr lang="zh-CN" altLang="en-US" sz="900" b="1">
                  <a:solidFill>
                    <a:schemeClr val="bg1"/>
                  </a:solidFill>
                  <a:latin typeface="微软雅黑" panose="020B0503020204020204" pitchFamily="34" charset="-122"/>
                  <a:ea typeface="微软雅黑" panose="020B0503020204020204" pitchFamily="34" charset="-122"/>
                  <a:cs typeface="+mn-cs"/>
                  <a:sym typeface="+mn-ea"/>
                </a:rPr>
                <a:t>Develop</a:t>
              </a:r>
              <a:r>
                <a:rPr lang="en-US" altLang="zh-CN" sz="900" b="1">
                  <a:solidFill>
                    <a:schemeClr val="bg1"/>
                  </a:solidFill>
                  <a:latin typeface="微软雅黑" panose="020B0503020204020204" pitchFamily="34" charset="-122"/>
                  <a:ea typeface="微软雅黑" panose="020B0503020204020204" pitchFamily="34" charset="-122"/>
                  <a:cs typeface="+mn-cs"/>
                  <a:sym typeface="+mn-ea"/>
                </a:rPr>
                <a:t>ment</a:t>
              </a:r>
              <a:r>
                <a:rPr lang="zh-CN" altLang="en-US" sz="900" b="1">
                  <a:solidFill>
                    <a:schemeClr val="bg1"/>
                  </a:solidFill>
                  <a:latin typeface="微软雅黑" panose="020B0503020204020204" pitchFamily="34" charset="-122"/>
                  <a:ea typeface="微软雅黑" panose="020B0503020204020204" pitchFamily="34" charset="-122"/>
                  <a:cs typeface="+mn-cs"/>
                  <a:sym typeface="+mn-ea"/>
                </a:rPr>
                <a:t> </a:t>
              </a:r>
              <a:r>
                <a:rPr lang="en-US" altLang="zh-CN" sz="900" b="1">
                  <a:solidFill>
                    <a:schemeClr val="bg1"/>
                  </a:solidFill>
                  <a:latin typeface="微软雅黑" panose="020B0503020204020204" pitchFamily="34" charset="-122"/>
                  <a:ea typeface="微软雅黑" panose="020B0503020204020204" pitchFamily="34" charset="-122"/>
                  <a:cs typeface="+mn-cs"/>
                  <a:sym typeface="+mn-ea"/>
                </a:rPr>
                <a:t>experience</a:t>
              </a:r>
              <a:r>
                <a:rPr lang="zh-CN" altLang="en-US" sz="900" b="1">
                  <a:solidFill>
                    <a:schemeClr val="bg1"/>
                  </a:solidFill>
                  <a:latin typeface="微软雅黑" panose="020B0503020204020204" pitchFamily="34" charset="-122"/>
                  <a:ea typeface="微软雅黑" panose="020B0503020204020204" pitchFamily="34" charset="-122"/>
                  <a:cs typeface="+mn-cs"/>
                  <a:sym typeface="+mn-ea"/>
                </a:rPr>
                <a:t> of wind power and photovoltaic power station</a:t>
              </a:r>
              <a:endParaRPr lang="zh-CN" altLang="en-US" sz="900" b="1" dirty="0">
                <a:solidFill>
                  <a:schemeClr val="bg1"/>
                </a:solidFill>
                <a:latin typeface="微软雅黑" panose="020B0503020204020204" pitchFamily="34" charset="-122"/>
                <a:ea typeface="微软雅黑" panose="020B0503020204020204" pitchFamily="34" charset="-122"/>
                <a:cs typeface="+mn-cs"/>
                <a:sym typeface="+mn-ea"/>
              </a:endParaRPr>
            </a:p>
          </p:txBody>
        </p:sp>
        <p:sp>
          <p:nvSpPr>
            <p:cNvPr id="34" name="文本框 33"/>
            <p:cNvSpPr txBox="1"/>
            <p:nvPr/>
          </p:nvSpPr>
          <p:spPr>
            <a:xfrm>
              <a:off x="6012" y="3783"/>
              <a:ext cx="2374" cy="2713"/>
            </a:xfrm>
            <a:prstGeom prst="rect">
              <a:avLst/>
            </a:prstGeom>
            <a:noFill/>
          </p:spPr>
          <p:txBody>
            <a:bodyPr wrap="square" rtlCol="0">
              <a:spAutoFit/>
            </a:bodyPr>
            <a:lstStyle/>
            <a:p>
              <a:pPr algn="ctr">
                <a:lnSpc>
                  <a:spcPct val="150000"/>
                </a:lnSpc>
              </a:pPr>
              <a:r>
                <a:rPr lang="en-US" altLang="zh-CN" sz="1600" b="1">
                  <a:solidFill>
                    <a:schemeClr val="bg1"/>
                  </a:solidFill>
                  <a:sym typeface="+mn-ea"/>
                </a:rPr>
                <a:t>2.8GW</a:t>
              </a:r>
              <a:endParaRPr lang="en-US" altLang="zh-CN" sz="1600">
                <a:solidFill>
                  <a:schemeClr val="bg1"/>
                </a:solidFill>
              </a:endParaRPr>
            </a:p>
            <a:p>
              <a:pPr algn="ctr" defTabSz="913765" fontAlgn="base">
                <a:lnSpc>
                  <a:spcPct val="100000"/>
                </a:lnSpc>
                <a:defRPr/>
              </a:pPr>
              <a:r>
                <a:rPr lang="zh-CN" altLang="en-US" sz="900" b="1">
                  <a:solidFill>
                    <a:schemeClr val="bg1"/>
                  </a:solidFill>
                  <a:latin typeface="微软雅黑" panose="020B0503020204020204" pitchFamily="34" charset="-122"/>
                  <a:ea typeface="微软雅黑" panose="020B0503020204020204" pitchFamily="34" charset="-122"/>
                  <a:cs typeface="+mn-cs"/>
                  <a:sym typeface="+mn-ea"/>
                </a:rPr>
                <a:t>Self-operated wind power and photovoltaic power station </a:t>
              </a:r>
              <a:r>
                <a:rPr lang="en-US" altLang="zh-CN" sz="900" b="1">
                  <a:solidFill>
                    <a:schemeClr val="bg1"/>
                  </a:solidFill>
                  <a:latin typeface="微软雅黑" panose="020B0503020204020204" pitchFamily="34" charset="-122"/>
                  <a:ea typeface="微软雅黑" panose="020B0503020204020204" pitchFamily="34" charset="-122"/>
                  <a:cs typeface="+mn-cs"/>
                  <a:sym typeface="+mn-ea"/>
                </a:rPr>
                <a:t>experience</a:t>
              </a:r>
              <a:endParaRPr lang="zh-CN" altLang="en-US" sz="900" b="1" dirty="0">
                <a:solidFill>
                  <a:schemeClr val="bg1"/>
                </a:solidFill>
                <a:latin typeface="微软雅黑" panose="020B0503020204020204" pitchFamily="34" charset="-122"/>
                <a:ea typeface="微软雅黑" panose="020B0503020204020204" pitchFamily="34" charset="-122"/>
                <a:cs typeface="+mn-cs"/>
                <a:sym typeface="+mn-ea"/>
              </a:endParaRPr>
            </a:p>
          </p:txBody>
        </p:sp>
      </p:grpSp>
      <p:sp>
        <p:nvSpPr>
          <p:cNvPr id="23555" name="文本框 10"/>
          <p:cNvSpPr txBox="1"/>
          <p:nvPr/>
        </p:nvSpPr>
        <p:spPr>
          <a:xfrm>
            <a:off x="320675" y="140970"/>
            <a:ext cx="5535930" cy="368300"/>
          </a:xfrm>
          <a:prstGeom prst="rect">
            <a:avLst/>
          </a:prstGeom>
          <a:noFill/>
          <a:ln w="9525">
            <a:noFill/>
          </a:ln>
        </p:spPr>
        <p:txBody>
          <a:bodyPr wrap="square" anchor="t">
            <a:spAutoFit/>
          </a:bodyPr>
          <a:lstStyle/>
          <a:p>
            <a:r>
              <a:rPr lang="en-US" altLang="zh-CN" sz="1800" b="1">
                <a:solidFill>
                  <a:srgbClr val="1C4885"/>
                </a:solidFill>
                <a:latin typeface="微软雅黑" panose="020B0503020204020204" pitchFamily="34" charset="-122"/>
                <a:ea typeface="微软雅黑" panose="020B0503020204020204" pitchFamily="34" charset="-122"/>
              </a:rPr>
              <a:t>S</a:t>
            </a:r>
            <a:r>
              <a:rPr lang="en-US" sz="1800" b="1">
                <a:solidFill>
                  <a:srgbClr val="1C4885"/>
                </a:solidFill>
                <a:latin typeface="微软雅黑" panose="020B0503020204020204" pitchFamily="34" charset="-122"/>
                <a:ea typeface="微软雅黑" panose="020B0503020204020204" pitchFamily="34" charset="-122"/>
              </a:rPr>
              <a:t>mart </a:t>
            </a:r>
            <a:r>
              <a:rPr lang="en-US" altLang="zh-CN" sz="1800" b="1">
                <a:solidFill>
                  <a:srgbClr val="1C4885"/>
                </a:solidFill>
                <a:latin typeface="微软雅黑" panose="020B0503020204020204" pitchFamily="34" charset="-122"/>
                <a:ea typeface="微软雅黑" panose="020B0503020204020204" pitchFamily="34" charset="-122"/>
                <a:sym typeface="+mn-ea"/>
              </a:rPr>
              <a:t>PV </a:t>
            </a:r>
            <a:r>
              <a:rPr lang="en-US" altLang="zh-CN" sz="1800" b="1" dirty="0">
                <a:solidFill>
                  <a:srgbClr val="1C4885"/>
                </a:solidFill>
                <a:latin typeface="微软雅黑" panose="020B0503020204020204" pitchFamily="34" charset="-122"/>
                <a:ea typeface="微软雅黑" panose="020B0503020204020204" pitchFamily="34" charset="-122"/>
                <a:sym typeface="+mn-ea"/>
              </a:rPr>
              <a:t>system solution</a:t>
            </a:r>
            <a:endParaRPr lang="en-US" b="1" dirty="0">
              <a:solidFill>
                <a:srgbClr val="00B0F0"/>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67715" y="2456180"/>
            <a:ext cx="2343150" cy="213995"/>
          </a:xfrm>
          <a:prstGeom prst="rect">
            <a:avLst/>
          </a:prstGeom>
          <a:noFill/>
        </p:spPr>
        <p:txBody>
          <a:bodyPr wrap="square" rtlCol="0">
            <a:spAutoFit/>
          </a:bodyPr>
          <a:lstStyle/>
          <a:p>
            <a:pPr algn="ctr"/>
            <a:r>
              <a:rPr sz="800">
                <a:solidFill>
                  <a:schemeClr val="tx1">
                    <a:lumMod val="75000"/>
                    <a:lumOff val="25000"/>
                  </a:schemeClr>
                </a:solidFill>
                <a:latin typeface="微软雅黑" panose="020B0503020204020204" pitchFamily="34" charset="-122"/>
                <a:ea typeface="微软雅黑" panose="020B0503020204020204" pitchFamily="34" charset="-122"/>
              </a:rPr>
              <a:t>100MW </a:t>
            </a:r>
            <a:r>
              <a:rPr lang="en-US" sz="800">
                <a:solidFill>
                  <a:schemeClr val="tx1">
                    <a:lumMod val="75000"/>
                    <a:lumOff val="25000"/>
                  </a:schemeClr>
                </a:solidFill>
                <a:latin typeface="微软雅黑" panose="020B0503020204020204" pitchFamily="34" charset="-122"/>
                <a:ea typeface="微软雅黑" panose="020B0503020204020204" pitchFamily="34" charset="-122"/>
              </a:rPr>
              <a:t>PV</a:t>
            </a:r>
            <a:r>
              <a:rPr sz="800">
                <a:solidFill>
                  <a:schemeClr val="tx1">
                    <a:lumMod val="75000"/>
                    <a:lumOff val="25000"/>
                  </a:schemeClr>
                </a:solidFill>
                <a:latin typeface="微软雅黑" panose="020B0503020204020204" pitchFamily="34" charset="-122"/>
                <a:ea typeface="微软雅黑" panose="020B0503020204020204" pitchFamily="34" charset="-122"/>
              </a:rPr>
              <a:t> power station in Pakistan</a:t>
            </a:r>
          </a:p>
        </p:txBody>
      </p:sp>
      <p:sp>
        <p:nvSpPr>
          <p:cNvPr id="16" name="矩形 15"/>
          <p:cNvSpPr/>
          <p:nvPr/>
        </p:nvSpPr>
        <p:spPr>
          <a:xfrm>
            <a:off x="767080" y="1072330"/>
            <a:ext cx="2300605" cy="1396365"/>
          </a:xfrm>
          <a:prstGeom prst="rect">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tx1">
                  <a:lumMod val="75000"/>
                  <a:lumOff val="25000"/>
                </a:schemeClr>
              </a:solidFill>
            </a:endParaRPr>
          </a:p>
        </p:txBody>
      </p:sp>
      <p:pic>
        <p:nvPicPr>
          <p:cNvPr id="2" name="图片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39770" y="1072330"/>
            <a:ext cx="2273300" cy="1396365"/>
          </a:xfrm>
          <a:prstGeom prst="rect">
            <a:avLst/>
          </a:prstGeom>
        </p:spPr>
      </p:pic>
      <p:sp>
        <p:nvSpPr>
          <p:cNvPr id="3" name="文本框 2"/>
          <p:cNvSpPr txBox="1"/>
          <p:nvPr/>
        </p:nvSpPr>
        <p:spPr>
          <a:xfrm>
            <a:off x="3111500" y="2469515"/>
            <a:ext cx="2595880" cy="213995"/>
          </a:xfrm>
          <a:prstGeom prst="rect">
            <a:avLst/>
          </a:prstGeom>
          <a:noFill/>
        </p:spPr>
        <p:txBody>
          <a:bodyPr wrap="square" rtlCol="0">
            <a:spAutoFit/>
          </a:bodyPr>
          <a:lstStyle/>
          <a:p>
            <a:pPr algn="ctr"/>
            <a:r>
              <a:rPr sz="800">
                <a:solidFill>
                  <a:schemeClr val="tx1">
                    <a:lumMod val="75000"/>
                    <a:lumOff val="25000"/>
                  </a:schemeClr>
                </a:solidFill>
                <a:latin typeface="微软雅黑" panose="020B0503020204020204" pitchFamily="34" charset="-122"/>
                <a:ea typeface="微软雅黑" panose="020B0503020204020204" pitchFamily="34" charset="-122"/>
              </a:rPr>
              <a:t>186MW </a:t>
            </a:r>
            <a:r>
              <a:rPr lang="en-US" sz="800">
                <a:solidFill>
                  <a:schemeClr val="tx1">
                    <a:lumMod val="75000"/>
                    <a:lumOff val="25000"/>
                  </a:schemeClr>
                </a:solidFill>
                <a:latin typeface="微软雅黑" panose="020B0503020204020204" pitchFamily="34" charset="-122"/>
                <a:ea typeface="微软雅黑" panose="020B0503020204020204" pitchFamily="34" charset="-122"/>
              </a:rPr>
              <a:t>PV</a:t>
            </a:r>
            <a:r>
              <a:rPr sz="800">
                <a:solidFill>
                  <a:schemeClr val="tx1">
                    <a:lumMod val="75000"/>
                    <a:lumOff val="25000"/>
                  </a:schemeClr>
                </a:solidFill>
                <a:latin typeface="微软雅黑" panose="020B0503020204020204" pitchFamily="34" charset="-122"/>
                <a:ea typeface="微软雅黑" panose="020B0503020204020204" pitchFamily="34" charset="-122"/>
              </a:rPr>
              <a:t> power station in Aswan, Egypt</a:t>
            </a:r>
          </a:p>
        </p:txBody>
      </p:sp>
      <p:pic>
        <p:nvPicPr>
          <p:cNvPr id="4" name="图片 3"/>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5706745" y="1072330"/>
            <a:ext cx="2325370" cy="1397000"/>
          </a:xfrm>
          <a:prstGeom prst="rect">
            <a:avLst/>
          </a:prstGeom>
        </p:spPr>
      </p:pic>
      <p:sp>
        <p:nvSpPr>
          <p:cNvPr id="5" name="文本框 4"/>
          <p:cNvSpPr txBox="1"/>
          <p:nvPr/>
        </p:nvSpPr>
        <p:spPr>
          <a:xfrm>
            <a:off x="5753735" y="2468880"/>
            <a:ext cx="2278380" cy="213995"/>
          </a:xfrm>
          <a:prstGeom prst="rect">
            <a:avLst/>
          </a:prstGeom>
          <a:noFill/>
        </p:spPr>
        <p:txBody>
          <a:bodyPr wrap="square" rtlCol="0">
            <a:spAutoFit/>
          </a:bodyPr>
          <a:lstStyle/>
          <a:p>
            <a:pPr algn="ctr"/>
            <a:r>
              <a:rPr sz="800">
                <a:solidFill>
                  <a:schemeClr val="tx1">
                    <a:lumMod val="75000"/>
                    <a:lumOff val="25000"/>
                  </a:schemeClr>
                </a:solidFill>
                <a:latin typeface="微软雅黑" panose="020B0503020204020204" pitchFamily="34" charset="-122"/>
                <a:ea typeface="微软雅黑" panose="020B0503020204020204" pitchFamily="34" charset="-122"/>
              </a:rPr>
              <a:t>12MW </a:t>
            </a:r>
            <a:r>
              <a:rPr lang="en-US" sz="800">
                <a:solidFill>
                  <a:schemeClr val="tx1">
                    <a:lumMod val="75000"/>
                    <a:lumOff val="25000"/>
                  </a:schemeClr>
                </a:solidFill>
                <a:latin typeface="微软雅黑" panose="020B0503020204020204" pitchFamily="34" charset="-122"/>
                <a:ea typeface="微软雅黑" panose="020B0503020204020204" pitchFamily="34" charset="-122"/>
              </a:rPr>
              <a:t>PV</a:t>
            </a:r>
            <a:r>
              <a:rPr sz="800">
                <a:solidFill>
                  <a:schemeClr val="tx1">
                    <a:lumMod val="75000"/>
                    <a:lumOff val="25000"/>
                  </a:schemeClr>
                </a:solidFill>
                <a:latin typeface="微软雅黑" panose="020B0503020204020204" pitchFamily="34" charset="-122"/>
                <a:ea typeface="微软雅黑" panose="020B0503020204020204" pitchFamily="34" charset="-122"/>
              </a:rPr>
              <a:t> power station in Thailand</a:t>
            </a:r>
          </a:p>
        </p:txBody>
      </p:sp>
      <p:pic>
        <p:nvPicPr>
          <p:cNvPr id="10" name="图片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7080" y="2784290"/>
            <a:ext cx="2300605" cy="1505585"/>
          </a:xfrm>
          <a:prstGeom prst="rect">
            <a:avLst/>
          </a:prstGeom>
        </p:spPr>
      </p:pic>
      <p:sp>
        <p:nvSpPr>
          <p:cNvPr id="11" name="文本框 10"/>
          <p:cNvSpPr txBox="1"/>
          <p:nvPr/>
        </p:nvSpPr>
        <p:spPr>
          <a:xfrm>
            <a:off x="703580" y="4290060"/>
            <a:ext cx="2310765" cy="213995"/>
          </a:xfrm>
          <a:prstGeom prst="rect">
            <a:avLst/>
          </a:prstGeom>
          <a:noFill/>
        </p:spPr>
        <p:txBody>
          <a:bodyPr wrap="square" rtlCol="0">
            <a:spAutoFit/>
          </a:bodyPr>
          <a:lstStyle/>
          <a:p>
            <a:pPr algn="ctr"/>
            <a:r>
              <a:rPr sz="800">
                <a:solidFill>
                  <a:schemeClr val="tx1">
                    <a:lumMod val="75000"/>
                    <a:lumOff val="25000"/>
                  </a:schemeClr>
                </a:solidFill>
                <a:latin typeface="微软雅黑" panose="020B0503020204020204" pitchFamily="34" charset="-122"/>
                <a:ea typeface="微软雅黑" panose="020B0503020204020204" pitchFamily="34" charset="-122"/>
              </a:rPr>
              <a:t>13.6MW </a:t>
            </a:r>
            <a:r>
              <a:rPr lang="en-US" sz="800">
                <a:solidFill>
                  <a:schemeClr val="tx1">
                    <a:lumMod val="75000"/>
                    <a:lumOff val="25000"/>
                  </a:schemeClr>
                </a:solidFill>
                <a:latin typeface="微软雅黑" panose="020B0503020204020204" pitchFamily="34" charset="-122"/>
                <a:ea typeface="微软雅黑" panose="020B0503020204020204" pitchFamily="34" charset="-122"/>
              </a:rPr>
              <a:t>PV</a:t>
            </a:r>
            <a:r>
              <a:rPr sz="800">
                <a:solidFill>
                  <a:schemeClr val="tx1">
                    <a:lumMod val="75000"/>
                    <a:lumOff val="25000"/>
                  </a:schemeClr>
                </a:solidFill>
                <a:latin typeface="微软雅黑" panose="020B0503020204020204" pitchFamily="34" charset="-122"/>
                <a:ea typeface="微软雅黑" panose="020B0503020204020204" pitchFamily="34" charset="-122"/>
              </a:rPr>
              <a:t> power station </a:t>
            </a:r>
            <a:r>
              <a:rPr lang="en-US" sz="800">
                <a:solidFill>
                  <a:schemeClr val="tx1">
                    <a:lumMod val="75000"/>
                    <a:lumOff val="25000"/>
                  </a:schemeClr>
                </a:solidFill>
                <a:latin typeface="微软雅黑" panose="020B0503020204020204" pitchFamily="34" charset="-122"/>
                <a:ea typeface="微软雅黑" panose="020B0503020204020204" pitchFamily="34" charset="-122"/>
              </a:rPr>
              <a:t>in </a:t>
            </a:r>
            <a:r>
              <a:rPr sz="800">
                <a:solidFill>
                  <a:schemeClr val="tx1">
                    <a:lumMod val="75000"/>
                    <a:lumOff val="25000"/>
                  </a:schemeClr>
                </a:solidFill>
                <a:latin typeface="微软雅黑" panose="020B0503020204020204" pitchFamily="34" charset="-122"/>
                <a:ea typeface="微软雅黑" panose="020B0503020204020204" pitchFamily="34" charset="-122"/>
                <a:sym typeface="+mn-ea"/>
              </a:rPr>
              <a:t>Chile</a:t>
            </a:r>
            <a:endParaRPr lang="en-US" sz="80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12" name="图片 11"/>
          <p:cNvPicPr>
            <a:picLocks noChangeAspect="1"/>
          </p:cNvPicPr>
          <p:nvPr/>
        </p:nvPicPr>
        <p:blipFill>
          <a:blip r:embed="rId6"/>
          <a:stretch>
            <a:fillRect/>
          </a:stretch>
        </p:blipFill>
        <p:spPr>
          <a:xfrm>
            <a:off x="3239770" y="2784290"/>
            <a:ext cx="2313305" cy="1505585"/>
          </a:xfrm>
          <a:prstGeom prst="rect">
            <a:avLst/>
          </a:prstGeom>
        </p:spPr>
      </p:pic>
      <p:sp>
        <p:nvSpPr>
          <p:cNvPr id="15" name="文本框 14"/>
          <p:cNvSpPr txBox="1"/>
          <p:nvPr/>
        </p:nvSpPr>
        <p:spPr>
          <a:xfrm>
            <a:off x="3285490" y="4290060"/>
            <a:ext cx="2350135" cy="213995"/>
          </a:xfrm>
          <a:prstGeom prst="rect">
            <a:avLst/>
          </a:prstGeom>
          <a:noFill/>
        </p:spPr>
        <p:txBody>
          <a:bodyPr wrap="square" rtlCol="0">
            <a:spAutoFit/>
          </a:bodyPr>
          <a:lstStyle/>
          <a:p>
            <a:pPr algn="ctr"/>
            <a:r>
              <a:rPr sz="800">
                <a:solidFill>
                  <a:schemeClr val="tx1">
                    <a:lumMod val="75000"/>
                    <a:lumOff val="25000"/>
                  </a:schemeClr>
                </a:solidFill>
                <a:latin typeface="微软雅黑" panose="020B0503020204020204" pitchFamily="34" charset="-122"/>
                <a:ea typeface="微软雅黑" panose="020B0503020204020204" pitchFamily="34" charset="-122"/>
              </a:rPr>
              <a:t>17.8MW </a:t>
            </a:r>
            <a:r>
              <a:rPr lang="en-US" sz="800">
                <a:solidFill>
                  <a:schemeClr val="tx1">
                    <a:lumMod val="75000"/>
                    <a:lumOff val="25000"/>
                  </a:schemeClr>
                </a:solidFill>
                <a:latin typeface="微软雅黑" panose="020B0503020204020204" pitchFamily="34" charset="-122"/>
                <a:ea typeface="微软雅黑" panose="020B0503020204020204" pitchFamily="34" charset="-122"/>
              </a:rPr>
              <a:t>PV</a:t>
            </a:r>
            <a:r>
              <a:rPr sz="800">
                <a:solidFill>
                  <a:schemeClr val="tx1">
                    <a:lumMod val="75000"/>
                    <a:lumOff val="25000"/>
                  </a:schemeClr>
                </a:solidFill>
                <a:latin typeface="微软雅黑" panose="020B0503020204020204" pitchFamily="34" charset="-122"/>
                <a:ea typeface="微软雅黑" panose="020B0503020204020204" pitchFamily="34" charset="-122"/>
              </a:rPr>
              <a:t> power station in Turkey</a:t>
            </a:r>
          </a:p>
        </p:txBody>
      </p:sp>
      <p:pic>
        <p:nvPicPr>
          <p:cNvPr id="17" name="图片 1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706745" y="2784290"/>
            <a:ext cx="2325370" cy="1525270"/>
          </a:xfrm>
          <a:prstGeom prst="rect">
            <a:avLst/>
          </a:prstGeom>
        </p:spPr>
      </p:pic>
      <p:sp>
        <p:nvSpPr>
          <p:cNvPr id="18" name="文本框 17"/>
          <p:cNvSpPr txBox="1"/>
          <p:nvPr/>
        </p:nvSpPr>
        <p:spPr>
          <a:xfrm>
            <a:off x="5706745" y="4309745"/>
            <a:ext cx="2550160" cy="213995"/>
          </a:xfrm>
          <a:prstGeom prst="rect">
            <a:avLst/>
          </a:prstGeom>
          <a:noFill/>
        </p:spPr>
        <p:txBody>
          <a:bodyPr wrap="square" rtlCol="0">
            <a:spAutoFit/>
          </a:bodyPr>
          <a:lstStyle/>
          <a:p>
            <a:pPr algn="ctr"/>
            <a:r>
              <a:rPr sz="800">
                <a:solidFill>
                  <a:schemeClr val="tx1">
                    <a:lumMod val="75000"/>
                    <a:lumOff val="25000"/>
                  </a:schemeClr>
                </a:solidFill>
                <a:latin typeface="微软雅黑" panose="020B0503020204020204" pitchFamily="34" charset="-122"/>
                <a:ea typeface="微软雅黑" panose="020B0503020204020204" pitchFamily="34" charset="-122"/>
              </a:rPr>
              <a:t>6MW </a:t>
            </a:r>
            <a:r>
              <a:rPr lang="en-US" sz="800">
                <a:solidFill>
                  <a:schemeClr val="tx1">
                    <a:lumMod val="75000"/>
                    <a:lumOff val="25000"/>
                  </a:schemeClr>
                </a:solidFill>
                <a:latin typeface="微软雅黑" panose="020B0503020204020204" pitchFamily="34" charset="-122"/>
                <a:ea typeface="微软雅黑" panose="020B0503020204020204" pitchFamily="34" charset="-122"/>
              </a:rPr>
              <a:t>PV</a:t>
            </a:r>
            <a:r>
              <a:rPr sz="800">
                <a:solidFill>
                  <a:schemeClr val="tx1">
                    <a:lumMod val="75000"/>
                    <a:lumOff val="25000"/>
                  </a:schemeClr>
                </a:solidFill>
                <a:latin typeface="微软雅黑" panose="020B0503020204020204" pitchFamily="34" charset="-122"/>
                <a:ea typeface="微软雅黑" panose="020B0503020204020204" pitchFamily="34" charset="-122"/>
              </a:rPr>
              <a:t> power station in the Philippines</a:t>
            </a:r>
          </a:p>
        </p:txBody>
      </p:sp>
      <p:sp>
        <p:nvSpPr>
          <p:cNvPr id="23555" name="文本框 10"/>
          <p:cNvSpPr txBox="1"/>
          <p:nvPr/>
        </p:nvSpPr>
        <p:spPr>
          <a:xfrm>
            <a:off x="320675" y="140970"/>
            <a:ext cx="6928094" cy="369332"/>
          </a:xfrm>
          <a:prstGeom prst="rect">
            <a:avLst/>
          </a:prstGeom>
          <a:noFill/>
          <a:ln w="9525">
            <a:noFill/>
          </a:ln>
        </p:spPr>
        <p:txBody>
          <a:bodyPr wrap="square" anchor="t">
            <a:spAutoFit/>
          </a:bodyPr>
          <a:lstStyle/>
          <a:p>
            <a:r>
              <a:rPr lang="en-US" altLang="zh-CN" sz="1800" b="1">
                <a:solidFill>
                  <a:srgbClr val="1C4885"/>
                </a:solidFill>
                <a:latin typeface="微软雅黑" panose="020B0503020204020204" pitchFamily="34" charset="-122"/>
                <a:ea typeface="微软雅黑" panose="020B0503020204020204" pitchFamily="34" charset="-122"/>
              </a:rPr>
              <a:t>S</a:t>
            </a:r>
            <a:r>
              <a:rPr lang="en-US" sz="1800" b="1">
                <a:solidFill>
                  <a:srgbClr val="1C4885"/>
                </a:solidFill>
                <a:latin typeface="微软雅黑" panose="020B0503020204020204" pitchFamily="34" charset="-122"/>
                <a:ea typeface="微软雅黑" panose="020B0503020204020204" pitchFamily="34" charset="-122"/>
              </a:rPr>
              <a:t>mart </a:t>
            </a:r>
            <a:r>
              <a:rPr lang="en-US" altLang="zh-CN" sz="1800" b="1">
                <a:solidFill>
                  <a:srgbClr val="1C4885"/>
                </a:solidFill>
                <a:latin typeface="微软雅黑" panose="020B0503020204020204" pitchFamily="34" charset="-122"/>
                <a:ea typeface="微软雅黑" panose="020B0503020204020204" pitchFamily="34" charset="-122"/>
                <a:sym typeface="+mn-ea"/>
              </a:rPr>
              <a:t>PV System Solution</a:t>
            </a:r>
            <a:r>
              <a:rPr lang="en-US" altLang="zh-CN" sz="1600" b="1">
                <a:solidFill>
                  <a:srgbClr val="00B0F0"/>
                </a:solidFill>
                <a:latin typeface="微软雅黑" panose="020B0503020204020204" pitchFamily="34" charset="-122"/>
                <a:ea typeface="微软雅黑" panose="020B0503020204020204" pitchFamily="34" charset="-122"/>
                <a:sym typeface="+mn-ea"/>
              </a:rPr>
              <a:t> – Project Experience - Global</a:t>
            </a:r>
            <a:endParaRPr lang="en-US" altLang="zh-CN" sz="1600" b="1" dirty="0">
              <a:solidFill>
                <a:srgbClr val="00B0F0"/>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a:srcRect/>
          <a:stretch>
            <a:fillRect/>
          </a:stretch>
        </p:blipFill>
        <p:spPr>
          <a:xfrm>
            <a:off x="5717540" y="1067885"/>
            <a:ext cx="2298700" cy="1396365"/>
          </a:xfrm>
          <a:prstGeom prst="rect">
            <a:avLst/>
          </a:prstGeom>
        </p:spPr>
      </p:pic>
      <p:grpSp>
        <p:nvGrpSpPr>
          <p:cNvPr id="29" name="组合 28"/>
          <p:cNvGrpSpPr/>
          <p:nvPr/>
        </p:nvGrpSpPr>
        <p:grpSpPr>
          <a:xfrm>
            <a:off x="675005" y="1067885"/>
            <a:ext cx="7554595" cy="3692525"/>
            <a:chOff x="1083" y="1681"/>
            <a:chExt cx="11897" cy="5815"/>
          </a:xfrm>
        </p:grpSpPr>
        <p:pic>
          <p:nvPicPr>
            <p:cNvPr id="30" name="图片 29"/>
            <p:cNvPicPr>
              <a:picLocks noChangeAspect="1"/>
            </p:cNvPicPr>
            <p:nvPr/>
          </p:nvPicPr>
          <p:blipFill>
            <a:blip r:embed="rId3" cstate="hqprint">
              <a:extLst>
                <a:ext uri="{28A0092B-C50C-407E-A947-70E740481C1C}">
                  <a14:useLocalDpi xmlns:a14="http://schemas.microsoft.com/office/drawing/2010/main"/>
                </a:ext>
              </a:extLst>
            </a:blip>
            <a:srcRect r="-13213"/>
            <a:stretch>
              <a:fillRect/>
            </a:stretch>
          </p:blipFill>
          <p:spPr>
            <a:xfrm>
              <a:off x="1232" y="1681"/>
              <a:ext cx="4113" cy="2199"/>
            </a:xfrm>
            <a:prstGeom prst="rect">
              <a:avLst/>
            </a:prstGeom>
          </p:spPr>
        </p:pic>
        <p:sp>
          <p:nvSpPr>
            <p:cNvPr id="31" name="文本框 30"/>
            <p:cNvSpPr txBox="1"/>
            <p:nvPr/>
          </p:nvSpPr>
          <p:spPr>
            <a:xfrm>
              <a:off x="1083" y="3881"/>
              <a:ext cx="4411" cy="337"/>
            </a:xfrm>
            <a:prstGeom prst="rect">
              <a:avLst/>
            </a:prstGeom>
            <a:noFill/>
          </p:spPr>
          <p:txBody>
            <a:bodyPr wrap="square" rtlCol="0">
              <a:spAutoFit/>
            </a:bodyPr>
            <a:lstStyle/>
            <a:p>
              <a:r>
                <a:rPr sz="800">
                  <a:solidFill>
                    <a:schemeClr val="tx1">
                      <a:lumMod val="75000"/>
                      <a:lumOff val="25000"/>
                    </a:schemeClr>
                  </a:solidFill>
                  <a:latin typeface="微软雅黑" panose="020B0503020204020204" pitchFamily="34" charset="-122"/>
                  <a:ea typeface="微软雅黑" panose="020B0503020204020204" pitchFamily="34" charset="-122"/>
                </a:rPr>
                <a:t>Shanxi </a:t>
              </a:r>
              <a:r>
                <a:rPr lang="en-US" sz="800">
                  <a:solidFill>
                    <a:schemeClr val="tx1">
                      <a:lumMod val="75000"/>
                      <a:lumOff val="25000"/>
                    </a:schemeClr>
                  </a:solidFill>
                  <a:latin typeface="微软雅黑" panose="020B0503020204020204" pitchFamily="34" charset="-122"/>
                  <a:ea typeface="微软雅黑" panose="020B0503020204020204" pitchFamily="34" charset="-122"/>
                </a:rPr>
                <a:t>Y</a:t>
              </a:r>
              <a:r>
                <a:rPr sz="800">
                  <a:solidFill>
                    <a:schemeClr val="tx1">
                      <a:lumMod val="75000"/>
                      <a:lumOff val="25000"/>
                    </a:schemeClr>
                  </a:solidFill>
                  <a:latin typeface="微软雅黑" panose="020B0503020204020204" pitchFamily="34" charset="-122"/>
                  <a:ea typeface="微软雅黑" panose="020B0503020204020204" pitchFamily="34" charset="-122"/>
                </a:rPr>
                <a:t>angquan 100MW leader power station</a:t>
              </a:r>
            </a:p>
          </p:txBody>
        </p:sp>
        <p:sp>
          <p:nvSpPr>
            <p:cNvPr id="33" name="文本框 32"/>
            <p:cNvSpPr txBox="1"/>
            <p:nvPr/>
          </p:nvSpPr>
          <p:spPr>
            <a:xfrm>
              <a:off x="4986" y="3880"/>
              <a:ext cx="4038" cy="531"/>
            </a:xfrm>
            <a:prstGeom prst="rect">
              <a:avLst/>
            </a:prstGeom>
            <a:noFill/>
          </p:spPr>
          <p:txBody>
            <a:bodyPr wrap="square" rtlCol="0">
              <a:spAutoFit/>
            </a:bodyPr>
            <a:lstStyle/>
            <a:p>
              <a:r>
                <a:rPr sz="800">
                  <a:solidFill>
                    <a:schemeClr val="tx1">
                      <a:lumMod val="75000"/>
                      <a:lumOff val="25000"/>
                    </a:schemeClr>
                  </a:solidFill>
                  <a:latin typeface="微软雅黑" panose="020B0503020204020204" pitchFamily="34" charset="-122"/>
                  <a:ea typeface="微软雅黑" panose="020B0503020204020204" pitchFamily="34" charset="-122"/>
                </a:rPr>
                <a:t>Poyang lake, </a:t>
              </a:r>
              <a:r>
                <a:rPr lang="en-US" sz="800">
                  <a:solidFill>
                    <a:schemeClr val="tx1">
                      <a:lumMod val="75000"/>
                      <a:lumOff val="25000"/>
                    </a:schemeClr>
                  </a:solidFill>
                  <a:latin typeface="微软雅黑" panose="020B0503020204020204" pitchFamily="34" charset="-122"/>
                  <a:ea typeface="微软雅黑" panose="020B0503020204020204" pitchFamily="34" charset="-122"/>
                </a:rPr>
                <a:t>J</a:t>
              </a:r>
              <a:r>
                <a:rPr sz="800">
                  <a:solidFill>
                    <a:schemeClr val="tx1">
                      <a:lumMod val="75000"/>
                      <a:lumOff val="25000"/>
                    </a:schemeClr>
                  </a:solidFill>
                  <a:latin typeface="微软雅黑" panose="020B0503020204020204" pitchFamily="34" charset="-122"/>
                  <a:ea typeface="微软雅黑" panose="020B0503020204020204" pitchFamily="34" charset="-122"/>
                </a:rPr>
                <a:t>iangxi, 120MW fish breeding and photovoltaic complementary power station</a:t>
              </a:r>
            </a:p>
          </p:txBody>
        </p:sp>
        <p:sp>
          <p:nvSpPr>
            <p:cNvPr id="34" name="文本框 33"/>
            <p:cNvSpPr txBox="1"/>
            <p:nvPr/>
          </p:nvSpPr>
          <p:spPr>
            <a:xfrm>
              <a:off x="8884" y="3868"/>
              <a:ext cx="4017" cy="337"/>
            </a:xfrm>
            <a:prstGeom prst="rect">
              <a:avLst/>
            </a:prstGeom>
            <a:noFill/>
          </p:spPr>
          <p:txBody>
            <a:bodyPr wrap="square" rtlCol="0">
              <a:spAutoFit/>
            </a:bodyPr>
            <a:lstStyle/>
            <a:p>
              <a:r>
                <a:rPr sz="800">
                  <a:solidFill>
                    <a:schemeClr val="tx1">
                      <a:lumMod val="75000"/>
                      <a:lumOff val="25000"/>
                    </a:schemeClr>
                  </a:solidFill>
                  <a:latin typeface="微软雅黑" panose="020B0503020204020204" pitchFamily="34" charset="-122"/>
                  <a:ea typeface="微软雅黑" panose="020B0503020204020204" pitchFamily="34" charset="-122"/>
                </a:rPr>
                <a:t>Ningxia </a:t>
              </a:r>
              <a:r>
                <a:rPr lang="en-US" sz="800">
                  <a:solidFill>
                    <a:schemeClr val="tx1">
                      <a:lumMod val="75000"/>
                      <a:lumOff val="25000"/>
                    </a:schemeClr>
                  </a:solidFill>
                  <a:latin typeface="微软雅黑" panose="020B0503020204020204" pitchFamily="34" charset="-122"/>
                  <a:ea typeface="微软雅黑" panose="020B0503020204020204" pitchFamily="34" charset="-122"/>
                </a:rPr>
                <a:t>R</a:t>
              </a:r>
              <a:r>
                <a:rPr sz="800">
                  <a:solidFill>
                    <a:schemeClr val="tx1">
                      <a:lumMod val="75000"/>
                      <a:lumOff val="25000"/>
                    </a:schemeClr>
                  </a:solidFill>
                  <a:latin typeface="微软雅黑" panose="020B0503020204020204" pitchFamily="34" charset="-122"/>
                  <a:ea typeface="微软雅黑" panose="020B0503020204020204" pitchFamily="34" charset="-122"/>
                </a:rPr>
                <a:t>ed </a:t>
              </a:r>
              <a:r>
                <a:rPr lang="en-US" sz="800">
                  <a:solidFill>
                    <a:schemeClr val="tx1">
                      <a:lumMod val="75000"/>
                      <a:lumOff val="25000"/>
                    </a:schemeClr>
                  </a:solidFill>
                  <a:latin typeface="微软雅黑" panose="020B0503020204020204" pitchFamily="34" charset="-122"/>
                  <a:ea typeface="微软雅黑" panose="020B0503020204020204" pitchFamily="34" charset="-122"/>
                </a:rPr>
                <a:t>T</a:t>
              </a:r>
              <a:r>
                <a:rPr sz="800">
                  <a:solidFill>
                    <a:schemeClr val="tx1">
                      <a:lumMod val="75000"/>
                      <a:lumOff val="25000"/>
                    </a:schemeClr>
                  </a:solidFill>
                  <a:latin typeface="微软雅黑" panose="020B0503020204020204" pitchFamily="34" charset="-122"/>
                  <a:ea typeface="微软雅黑" panose="020B0503020204020204" pitchFamily="34" charset="-122"/>
                </a:rPr>
                <a:t>emple 200MW power station</a:t>
              </a:r>
            </a:p>
          </p:txBody>
        </p:sp>
        <p:pic>
          <p:nvPicPr>
            <p:cNvPr id="35" name="图片 3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32" y="4375"/>
              <a:ext cx="3635" cy="2379"/>
            </a:xfrm>
            <a:prstGeom prst="rect">
              <a:avLst/>
            </a:prstGeom>
          </p:spPr>
        </p:pic>
        <p:sp>
          <p:nvSpPr>
            <p:cNvPr id="36" name="文本框 35"/>
            <p:cNvSpPr txBox="1"/>
            <p:nvPr/>
          </p:nvSpPr>
          <p:spPr>
            <a:xfrm>
              <a:off x="1158" y="6769"/>
              <a:ext cx="3782" cy="337"/>
            </a:xfrm>
            <a:prstGeom prst="rect">
              <a:avLst/>
            </a:prstGeom>
            <a:noFill/>
          </p:spPr>
          <p:txBody>
            <a:bodyPr wrap="square" rtlCol="0">
              <a:spAutoFit/>
            </a:bodyPr>
            <a:lstStyle/>
            <a:p>
              <a:r>
                <a:rPr lang="zh-CN" altLang="en-US" sz="800">
                  <a:solidFill>
                    <a:schemeClr val="tx1">
                      <a:lumMod val="75000"/>
                      <a:lumOff val="25000"/>
                    </a:schemeClr>
                  </a:solidFill>
                  <a:latin typeface="微软雅黑" panose="020B0503020204020204" pitchFamily="34" charset="-122"/>
                  <a:ea typeface="微软雅黑" panose="020B0503020204020204" pitchFamily="34" charset="-122"/>
                </a:rPr>
                <a:t>Shougang group 8.3mw roof distributed</a:t>
              </a:r>
            </a:p>
          </p:txBody>
        </p:sp>
        <p:sp>
          <p:nvSpPr>
            <p:cNvPr id="37" name="文本框 36"/>
            <p:cNvSpPr txBox="1"/>
            <p:nvPr/>
          </p:nvSpPr>
          <p:spPr>
            <a:xfrm>
              <a:off x="5339" y="6769"/>
              <a:ext cx="3387" cy="727"/>
            </a:xfrm>
            <a:prstGeom prst="rect">
              <a:avLst/>
            </a:prstGeom>
            <a:noFill/>
          </p:spPr>
          <p:txBody>
            <a:bodyPr wrap="square" rtlCol="0">
              <a:spAutoFit/>
            </a:bodyPr>
            <a:lstStyle/>
            <a:p>
              <a:pPr algn="ctr"/>
              <a:r>
                <a:rPr sz="800">
                  <a:solidFill>
                    <a:schemeClr val="tx1">
                      <a:lumMod val="75000"/>
                      <a:lumOff val="25000"/>
                    </a:schemeClr>
                  </a:solidFill>
                  <a:latin typeface="微软雅黑" panose="020B0503020204020204" pitchFamily="34" charset="-122"/>
                  <a:ea typeface="微软雅黑" panose="020B0503020204020204" pitchFamily="34" charset="-122"/>
                </a:rPr>
                <a:t>Jianshui </a:t>
              </a:r>
              <a:r>
                <a:rPr lang="en-US" sz="800">
                  <a:solidFill>
                    <a:schemeClr val="tx1">
                      <a:lumMod val="75000"/>
                      <a:lumOff val="25000"/>
                    </a:schemeClr>
                  </a:solidFill>
                  <a:latin typeface="微软雅黑" panose="020B0503020204020204" pitchFamily="34" charset="-122"/>
                  <a:ea typeface="微软雅黑" panose="020B0503020204020204" pitchFamily="34" charset="-122"/>
                </a:rPr>
                <a:t>Phases 1,2 and 3 3</a:t>
              </a:r>
              <a:r>
                <a:rPr sz="800">
                  <a:solidFill>
                    <a:schemeClr val="tx1">
                      <a:lumMod val="75000"/>
                      <a:lumOff val="25000"/>
                    </a:schemeClr>
                  </a:solidFill>
                  <a:latin typeface="微软雅黑" panose="020B0503020204020204" pitchFamily="34" charset="-122"/>
                  <a:ea typeface="微软雅黑" panose="020B0503020204020204" pitchFamily="34" charset="-122"/>
                </a:rPr>
                <a:t>00MW mountain power station in </a:t>
              </a:r>
              <a:r>
                <a:rPr lang="en-US" sz="800">
                  <a:solidFill>
                    <a:schemeClr val="tx1">
                      <a:lumMod val="75000"/>
                      <a:lumOff val="25000"/>
                    </a:schemeClr>
                  </a:solidFill>
                  <a:latin typeface="微软雅黑" panose="020B0503020204020204" pitchFamily="34" charset="-122"/>
                  <a:ea typeface="微软雅黑" panose="020B0503020204020204" pitchFamily="34" charset="-122"/>
                </a:rPr>
                <a:t>Y</a:t>
              </a:r>
              <a:r>
                <a:rPr sz="800">
                  <a:solidFill>
                    <a:schemeClr val="tx1">
                      <a:lumMod val="75000"/>
                      <a:lumOff val="25000"/>
                    </a:schemeClr>
                  </a:solidFill>
                  <a:latin typeface="微软雅黑" panose="020B0503020204020204" pitchFamily="34" charset="-122"/>
                  <a:ea typeface="微软雅黑" panose="020B0503020204020204" pitchFamily="34" charset="-122"/>
                </a:rPr>
                <a:t>unnan province</a:t>
              </a:r>
            </a:p>
          </p:txBody>
        </p:sp>
        <p:sp>
          <p:nvSpPr>
            <p:cNvPr id="38" name="文本框 37"/>
            <p:cNvSpPr txBox="1"/>
            <p:nvPr/>
          </p:nvSpPr>
          <p:spPr>
            <a:xfrm>
              <a:off x="8676" y="6769"/>
              <a:ext cx="4304" cy="533"/>
            </a:xfrm>
            <a:prstGeom prst="rect">
              <a:avLst/>
            </a:prstGeom>
            <a:noFill/>
          </p:spPr>
          <p:txBody>
            <a:bodyPr wrap="square" rtlCol="0">
              <a:spAutoFit/>
            </a:bodyPr>
            <a:lstStyle/>
            <a:p>
              <a:pPr algn="ct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sym typeface="+mn-ea"/>
                </a:rPr>
                <a:t>Qinghai </a:t>
              </a:r>
              <a:r>
                <a:rPr lang="en-US" altLang="zh-CN" sz="800">
                  <a:solidFill>
                    <a:schemeClr val="tx1">
                      <a:lumMod val="75000"/>
                      <a:lumOff val="25000"/>
                    </a:schemeClr>
                  </a:solidFill>
                  <a:latin typeface="微软雅黑" panose="020B0503020204020204" pitchFamily="34" charset="-122"/>
                  <a:ea typeface="微软雅黑" panose="020B0503020204020204" pitchFamily="34" charset="-122"/>
                  <a:sym typeface="+mn-ea"/>
                </a:rPr>
                <a:t>G</a:t>
              </a: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sym typeface="+mn-ea"/>
                </a:rPr>
                <a:t>eermu 50MW </a:t>
              </a:r>
              <a:r>
                <a:rPr lang="en-US" altLang="zh-CN" sz="800">
                  <a:solidFill>
                    <a:schemeClr val="tx1">
                      <a:lumMod val="75000"/>
                      <a:lumOff val="25000"/>
                    </a:schemeClr>
                  </a:solidFill>
                  <a:latin typeface="微软雅黑" panose="020B0503020204020204" pitchFamily="34" charset="-122"/>
                  <a:ea typeface="微软雅黑" panose="020B0503020204020204" pitchFamily="34" charset="-122"/>
                  <a:sym typeface="+mn-ea"/>
                </a:rPr>
                <a:t>PV + 20 MW</a:t>
              </a: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sym typeface="+mn-ea"/>
                </a:rPr>
                <a:t> first </a:t>
              </a:r>
              <a:r>
                <a:rPr lang="en-US" altLang="zh-CN" sz="800">
                  <a:solidFill>
                    <a:schemeClr val="tx1">
                      <a:lumMod val="75000"/>
                      <a:lumOff val="25000"/>
                    </a:schemeClr>
                  </a:solidFill>
                  <a:latin typeface="微软雅黑" panose="020B0503020204020204" pitchFamily="34" charset="-122"/>
                  <a:ea typeface="微软雅黑" panose="020B0503020204020204" pitchFamily="34" charset="-122"/>
                  <a:sym typeface="+mn-ea"/>
                </a:rPr>
                <a:t>domestic </a:t>
              </a:r>
              <a:r>
                <a:rPr lang="zh-CN" altLang="en-US" sz="800">
                  <a:solidFill>
                    <a:schemeClr val="tx1">
                      <a:lumMod val="75000"/>
                      <a:lumOff val="25000"/>
                    </a:schemeClr>
                  </a:solidFill>
                  <a:latin typeface="微软雅黑" panose="020B0503020204020204" pitchFamily="34" charset="-122"/>
                  <a:ea typeface="微软雅黑" panose="020B0503020204020204" pitchFamily="34" charset="-122"/>
                  <a:sym typeface="+mn-ea"/>
                </a:rPr>
                <a:t>commercial energy storage power station</a:t>
              </a:r>
            </a:p>
          </p:txBody>
        </p:sp>
        <p:sp>
          <p:nvSpPr>
            <p:cNvPr id="39" name="矩形 38"/>
            <p:cNvSpPr/>
            <p:nvPr/>
          </p:nvSpPr>
          <p:spPr>
            <a:xfrm>
              <a:off x="5119" y="1681"/>
              <a:ext cx="3623" cy="2199"/>
            </a:xfrm>
            <a:prstGeom prst="rect">
              <a:avLst/>
            </a:prstGeom>
            <a:blipFill rotWithShape="1">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tx1">
                    <a:lumMod val="75000"/>
                    <a:lumOff val="25000"/>
                  </a:schemeClr>
                </a:solidFill>
              </a:endParaRPr>
            </a:p>
          </p:txBody>
        </p:sp>
        <p:sp>
          <p:nvSpPr>
            <p:cNvPr id="40" name="矩形 39"/>
            <p:cNvSpPr/>
            <p:nvPr/>
          </p:nvSpPr>
          <p:spPr>
            <a:xfrm>
              <a:off x="5119" y="4375"/>
              <a:ext cx="3607" cy="2379"/>
            </a:xfrm>
            <a:prstGeom prst="rect">
              <a:avLst/>
            </a:prstGeom>
            <a:blipFill rotWithShape="1">
              <a:blip r:embed="rId6"/>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tx1">
                    <a:lumMod val="75000"/>
                    <a:lumOff val="25000"/>
                  </a:schemeClr>
                </a:solidFill>
              </a:endParaRPr>
            </a:p>
          </p:txBody>
        </p:sp>
        <p:sp>
          <p:nvSpPr>
            <p:cNvPr id="41" name="矩形 40"/>
            <p:cNvSpPr/>
            <p:nvPr/>
          </p:nvSpPr>
          <p:spPr>
            <a:xfrm>
              <a:off x="9024" y="4375"/>
              <a:ext cx="3622" cy="2380"/>
            </a:xfrm>
            <a:prstGeom prst="rect">
              <a:avLst/>
            </a:prstGeom>
            <a:blipFill rotWithShape="1">
              <a:blip r:embed="rId7"/>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tx1">
                    <a:lumMod val="75000"/>
                    <a:lumOff val="25000"/>
                  </a:schemeClr>
                </a:solidFill>
              </a:endParaRPr>
            </a:p>
          </p:txBody>
        </p:sp>
      </p:grpSp>
      <p:sp>
        <p:nvSpPr>
          <p:cNvPr id="23555" name="文本框 10"/>
          <p:cNvSpPr txBox="1"/>
          <p:nvPr/>
        </p:nvSpPr>
        <p:spPr>
          <a:xfrm>
            <a:off x="320674" y="140970"/>
            <a:ext cx="7128363" cy="369332"/>
          </a:xfrm>
          <a:prstGeom prst="rect">
            <a:avLst/>
          </a:prstGeom>
          <a:noFill/>
          <a:ln w="9525">
            <a:noFill/>
          </a:ln>
        </p:spPr>
        <p:txBody>
          <a:bodyPr wrap="square" anchor="t">
            <a:spAutoFit/>
          </a:bodyPr>
          <a:lstStyle/>
          <a:p>
            <a:r>
              <a:rPr lang="en-US" altLang="zh-CN" sz="1800" b="1" dirty="0">
                <a:solidFill>
                  <a:srgbClr val="1C4885"/>
                </a:solidFill>
                <a:latin typeface="微软雅黑" panose="020B0503020204020204" pitchFamily="34" charset="-122"/>
                <a:ea typeface="微软雅黑" panose="020B0503020204020204" pitchFamily="34" charset="-122"/>
              </a:rPr>
              <a:t>S</a:t>
            </a:r>
            <a:r>
              <a:rPr lang="en-US" sz="1800" b="1" dirty="0">
                <a:solidFill>
                  <a:srgbClr val="1C4885"/>
                </a:solidFill>
                <a:latin typeface="微软雅黑" panose="020B0503020204020204" pitchFamily="34" charset="-122"/>
                <a:ea typeface="微软雅黑" panose="020B0503020204020204" pitchFamily="34" charset="-122"/>
              </a:rPr>
              <a:t>mart </a:t>
            </a:r>
            <a:r>
              <a:rPr lang="en-US" altLang="zh-CN" sz="1800" b="1" dirty="0">
                <a:solidFill>
                  <a:srgbClr val="1C4885"/>
                </a:solidFill>
                <a:latin typeface="微软雅黑" panose="020B0503020204020204" pitchFamily="34" charset="-122"/>
                <a:ea typeface="微软雅黑" panose="020B0503020204020204" pitchFamily="34" charset="-122"/>
                <a:sym typeface="+mn-ea"/>
              </a:rPr>
              <a:t> PV </a:t>
            </a:r>
            <a:r>
              <a:rPr lang="en-US" altLang="zh-CN" sz="1800" b="1">
                <a:solidFill>
                  <a:srgbClr val="1C4885"/>
                </a:solidFill>
                <a:latin typeface="微软雅黑" panose="020B0503020204020204" pitchFamily="34" charset="-122"/>
                <a:ea typeface="微软雅黑" panose="020B0503020204020204" pitchFamily="34" charset="-122"/>
                <a:sym typeface="+mn-ea"/>
              </a:rPr>
              <a:t>system solution</a:t>
            </a:r>
            <a:r>
              <a:rPr lang="en-US" altLang="zh-CN" sz="1600" b="1">
                <a:solidFill>
                  <a:srgbClr val="00B0F0"/>
                </a:solidFill>
                <a:latin typeface="微软雅黑" panose="020B0503020204020204" pitchFamily="34" charset="-122"/>
                <a:ea typeface="微软雅黑" panose="020B0503020204020204" pitchFamily="34" charset="-122"/>
                <a:sym typeface="+mn-ea"/>
              </a:rPr>
              <a:t> – Project Experience – China </a:t>
            </a:r>
            <a:endParaRPr lang="en-US" altLang="zh-CN" sz="1600" b="1" dirty="0">
              <a:solidFill>
                <a:srgbClr val="00B0F0"/>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666984" y="4493905"/>
            <a:ext cx="2278380" cy="307777"/>
          </a:xfrm>
          <a:prstGeom prst="rect">
            <a:avLst/>
          </a:prstGeom>
          <a:noFill/>
        </p:spPr>
        <p:txBody>
          <a:bodyPr wrap="square" rtlCol="0">
            <a:spAutoFit/>
          </a:bodyPr>
          <a:lstStyle/>
          <a:p>
            <a:pPr algn="ctr"/>
            <a:r>
              <a:rPr lang="en-US">
                <a:solidFill>
                  <a:schemeClr val="tx1"/>
                </a:solidFill>
                <a:latin typeface="Calibri" panose="020F0502020204030204" pitchFamily="34" charset="0"/>
                <a:ea typeface="微软雅黑" panose="020B0503020204020204" pitchFamily="34" charset="-122"/>
              </a:rPr>
              <a:t>TBEA’s Sites in Benban</a:t>
            </a:r>
            <a:endParaRPr>
              <a:solidFill>
                <a:schemeClr val="tx1"/>
              </a:solidFill>
              <a:latin typeface="Calibri" panose="020F0502020204030204" pitchFamily="34" charset="0"/>
              <a:ea typeface="微软雅黑" panose="020B0503020204020204" pitchFamily="34" charset="-122"/>
            </a:endParaRPr>
          </a:p>
        </p:txBody>
      </p:sp>
      <p:sp>
        <p:nvSpPr>
          <p:cNvPr id="11" name="文本框 10"/>
          <p:cNvSpPr txBox="1"/>
          <p:nvPr/>
        </p:nvSpPr>
        <p:spPr>
          <a:xfrm>
            <a:off x="185615" y="704432"/>
            <a:ext cx="4484077" cy="2308324"/>
          </a:xfrm>
          <a:prstGeom prst="rect">
            <a:avLst/>
          </a:prstGeom>
          <a:noFill/>
        </p:spPr>
        <p:txBody>
          <a:bodyPr wrap="square" rtlCol="0" anchor="t">
            <a:spAutoFit/>
          </a:bodyPr>
          <a:lstStyle/>
          <a:p>
            <a:pPr marL="285750" indent="-285750">
              <a:buFont typeface="Arial" panose="020B0604020202020204" pitchFamily="34" charset="0"/>
              <a:buChar char="•"/>
            </a:pPr>
            <a:r>
              <a:rPr lang="en-US" sz="2400">
                <a:solidFill>
                  <a:schemeClr val="tx1"/>
                </a:solidFill>
                <a:latin typeface="Calibri" panose="020F0502020204030204" pitchFamily="34" charset="0"/>
                <a:ea typeface="微软雅黑" panose="020B0503020204020204" pitchFamily="34" charset="-122"/>
              </a:rPr>
              <a:t>Egypt FIT Round 2</a:t>
            </a:r>
          </a:p>
          <a:p>
            <a:pPr marL="285750" indent="-285750">
              <a:buFont typeface="Arial" panose="020B0604020202020204" pitchFamily="34" charset="0"/>
              <a:buChar char="•"/>
            </a:pPr>
            <a:r>
              <a:rPr lang="en-US" sz="2400">
                <a:solidFill>
                  <a:schemeClr val="tx1"/>
                </a:solidFill>
                <a:latin typeface="Calibri" panose="020F0502020204030204" pitchFamily="34" charset="0"/>
                <a:ea typeface="微软雅黑" panose="020B0503020204020204" pitchFamily="34" charset="-122"/>
                <a:sym typeface="+mn-ea"/>
              </a:rPr>
              <a:t>Partnered with Acciona (Spain) and Swicorp (Saudi Arabia)</a:t>
            </a:r>
          </a:p>
          <a:p>
            <a:pPr marL="285750" indent="-285750">
              <a:buFont typeface="Arial" panose="020B0604020202020204" pitchFamily="34" charset="0"/>
              <a:buChar char="•"/>
            </a:pPr>
            <a:r>
              <a:rPr lang="en-US" sz="2400">
                <a:solidFill>
                  <a:schemeClr val="tx1"/>
                </a:solidFill>
                <a:latin typeface="Calibri" panose="020F0502020204030204" pitchFamily="34" charset="0"/>
                <a:ea typeface="微软雅黑" panose="020B0503020204020204" pitchFamily="34" charset="-122"/>
                <a:sym typeface="+mn-ea"/>
              </a:rPr>
              <a:t>Project Financing with IFC, AIIB and ICBC</a:t>
            </a:r>
          </a:p>
          <a:p>
            <a:pPr marL="285750" indent="-285750">
              <a:buFont typeface="Arial" panose="020B0604020202020204" pitchFamily="34" charset="0"/>
              <a:buChar char="•"/>
            </a:pPr>
            <a:r>
              <a:rPr lang="en-US" sz="2400">
                <a:solidFill>
                  <a:schemeClr val="tx1"/>
                </a:solidFill>
                <a:latin typeface="Calibri" panose="020F0502020204030204" pitchFamily="34" charset="0"/>
                <a:ea typeface="微软雅黑" panose="020B0503020204020204" pitchFamily="34" charset="-122"/>
                <a:sym typeface="+mn-ea"/>
              </a:rPr>
              <a:t>4 GW Total Benban Project Size</a:t>
            </a:r>
          </a:p>
        </p:txBody>
      </p:sp>
      <p:sp>
        <p:nvSpPr>
          <p:cNvPr id="23555" name="文本框 10"/>
          <p:cNvSpPr txBox="1"/>
          <p:nvPr/>
        </p:nvSpPr>
        <p:spPr>
          <a:xfrm>
            <a:off x="320674" y="140970"/>
            <a:ext cx="7382363" cy="369332"/>
          </a:xfrm>
          <a:prstGeom prst="rect">
            <a:avLst/>
          </a:prstGeom>
          <a:noFill/>
          <a:ln w="9525">
            <a:noFill/>
          </a:ln>
        </p:spPr>
        <p:txBody>
          <a:bodyPr wrap="square" anchor="t">
            <a:spAutoFit/>
          </a:bodyPr>
          <a:lstStyle/>
          <a:p>
            <a:r>
              <a:rPr lang="en-US" altLang="zh-CN" sz="1800" b="1">
                <a:solidFill>
                  <a:srgbClr val="1C4885"/>
                </a:solidFill>
                <a:latin typeface="微软雅黑" panose="020B0503020204020204" pitchFamily="34" charset="-122"/>
                <a:ea typeface="微软雅黑" panose="020B0503020204020204" pitchFamily="34" charset="-122"/>
              </a:rPr>
              <a:t>S</a:t>
            </a:r>
            <a:r>
              <a:rPr lang="en-US" sz="1800" b="1">
                <a:solidFill>
                  <a:srgbClr val="1C4885"/>
                </a:solidFill>
                <a:latin typeface="微软雅黑" panose="020B0503020204020204" pitchFamily="34" charset="-122"/>
                <a:ea typeface="微软雅黑" panose="020B0503020204020204" pitchFamily="34" charset="-122"/>
              </a:rPr>
              <a:t>mart </a:t>
            </a:r>
            <a:r>
              <a:rPr lang="en-US" altLang="zh-CN" sz="1800" b="1">
                <a:solidFill>
                  <a:srgbClr val="1C4885"/>
                </a:solidFill>
                <a:latin typeface="微软雅黑" panose="020B0503020204020204" pitchFamily="34" charset="-122"/>
                <a:ea typeface="微软雅黑" panose="020B0503020204020204" pitchFamily="34" charset="-122"/>
                <a:sym typeface="+mn-ea"/>
              </a:rPr>
              <a:t>PV System Solution</a:t>
            </a:r>
            <a:r>
              <a:rPr lang="en-US" altLang="zh-CN" sz="1600" b="1">
                <a:solidFill>
                  <a:srgbClr val="00B0F0"/>
                </a:solidFill>
                <a:latin typeface="微软雅黑" panose="020B0503020204020204" pitchFamily="34" charset="-122"/>
                <a:ea typeface="微软雅黑" panose="020B0503020204020204" pitchFamily="34" charset="-122"/>
                <a:sym typeface="+mn-ea"/>
              </a:rPr>
              <a:t> – Project Experience – 186 MW Benban</a:t>
            </a:r>
            <a:endParaRPr lang="en-US" altLang="zh-CN" sz="1600" b="1" dirty="0">
              <a:solidFill>
                <a:srgbClr val="00B0F0"/>
              </a:solidFill>
              <a:latin typeface="微软雅黑" panose="020B0503020204020204" pitchFamily="34" charset="-122"/>
              <a:ea typeface="微软雅黑" panose="020B0503020204020204" pitchFamily="34" charset="-122"/>
              <a:sym typeface="+mn-ea"/>
            </a:endParaRPr>
          </a:p>
        </p:txBody>
      </p:sp>
      <p:pic>
        <p:nvPicPr>
          <p:cNvPr id="2" name="Picture 3">
            <a:extLst>
              <a:ext uri="{FF2B5EF4-FFF2-40B4-BE49-F238E27FC236}">
                <a16:creationId xmlns:a16="http://schemas.microsoft.com/office/drawing/2014/main" id="{6A0C3983-8318-2146-B69F-7D83F623924D}"/>
              </a:ext>
            </a:extLst>
          </p:cNvPr>
          <p:cNvPicPr>
            <a:picLocks noChangeAspect="1"/>
          </p:cNvPicPr>
          <p:nvPr/>
        </p:nvPicPr>
        <p:blipFill rotWithShape="1">
          <a:blip r:embed="rId2"/>
          <a:srcRect l="25321" t="756" r="20753" b="1022"/>
          <a:stretch/>
        </p:blipFill>
        <p:spPr>
          <a:xfrm>
            <a:off x="5226538" y="691969"/>
            <a:ext cx="3131039" cy="3801936"/>
          </a:xfrm>
          <a:prstGeom prst="rect">
            <a:avLst/>
          </a:prstGeom>
        </p:spPr>
      </p:pic>
      <p:sp>
        <p:nvSpPr>
          <p:cNvPr id="8" name="Rectangle 7">
            <a:extLst>
              <a:ext uri="{FF2B5EF4-FFF2-40B4-BE49-F238E27FC236}">
                <a16:creationId xmlns:a16="http://schemas.microsoft.com/office/drawing/2014/main" id="{65F0CFE1-C6CB-4040-BA78-5F19276CF824}"/>
              </a:ext>
            </a:extLst>
          </p:cNvPr>
          <p:cNvSpPr/>
          <p:nvPr/>
        </p:nvSpPr>
        <p:spPr>
          <a:xfrm>
            <a:off x="5585372" y="1728702"/>
            <a:ext cx="281440" cy="1816704"/>
          </a:xfrm>
          <a:prstGeom prst="rect">
            <a:avLst/>
          </a:prstGeom>
          <a:solidFill>
            <a:srgbClr val="00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90AF82-5183-5844-AFA6-67F41CC6F339}"/>
              </a:ext>
            </a:extLst>
          </p:cNvPr>
          <p:cNvSpPr/>
          <p:nvPr/>
        </p:nvSpPr>
        <p:spPr>
          <a:xfrm>
            <a:off x="5844920" y="3555657"/>
            <a:ext cx="281440" cy="895874"/>
          </a:xfrm>
          <a:prstGeom prst="rect">
            <a:avLst/>
          </a:prstGeom>
          <a:solidFill>
            <a:srgbClr val="00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2606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67715" y="2456180"/>
            <a:ext cx="2278380" cy="215444"/>
          </a:xfrm>
          <a:prstGeom prst="rect">
            <a:avLst/>
          </a:prstGeom>
          <a:noFill/>
        </p:spPr>
        <p:txBody>
          <a:bodyPr wrap="square" rtlCol="0">
            <a:spAutoFit/>
          </a:bodyPr>
          <a:lstStyle/>
          <a:p>
            <a:pPr algn="ctr"/>
            <a:r>
              <a:rPr lang="en-US" sz="800">
                <a:solidFill>
                  <a:schemeClr val="tx1">
                    <a:lumMod val="75000"/>
                    <a:lumOff val="25000"/>
                  </a:schemeClr>
                </a:solidFill>
                <a:latin typeface="微软雅黑" panose="020B0503020204020204" pitchFamily="34" charset="-122"/>
                <a:ea typeface="微软雅黑" panose="020B0503020204020204" pitchFamily="34" charset="-122"/>
              </a:rPr>
              <a:t>Land Leveling</a:t>
            </a:r>
            <a:endParaRPr sz="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237852" y="2469516"/>
            <a:ext cx="2278381" cy="215444"/>
          </a:xfrm>
          <a:prstGeom prst="rect">
            <a:avLst/>
          </a:prstGeom>
          <a:noFill/>
        </p:spPr>
        <p:txBody>
          <a:bodyPr wrap="square" rtlCol="0">
            <a:spAutoFit/>
          </a:bodyPr>
          <a:lstStyle/>
          <a:p>
            <a:pPr algn="ctr"/>
            <a:r>
              <a:rPr lang="en-US" sz="800">
                <a:solidFill>
                  <a:schemeClr val="tx1">
                    <a:lumMod val="75000"/>
                    <a:lumOff val="25000"/>
                  </a:schemeClr>
                </a:solidFill>
                <a:latin typeface="微软雅黑" panose="020B0503020204020204" pitchFamily="34" charset="-122"/>
                <a:ea typeface="微软雅黑" panose="020B0503020204020204" pitchFamily="34" charset="-122"/>
              </a:rPr>
              <a:t>Fence Construction</a:t>
            </a:r>
            <a:endParaRPr sz="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706745" y="2468880"/>
            <a:ext cx="2325370" cy="215444"/>
          </a:xfrm>
          <a:prstGeom prst="rect">
            <a:avLst/>
          </a:prstGeom>
          <a:noFill/>
        </p:spPr>
        <p:txBody>
          <a:bodyPr wrap="square" rtlCol="0">
            <a:spAutoFit/>
          </a:bodyPr>
          <a:lstStyle/>
          <a:p>
            <a:pPr algn="ctr"/>
            <a:r>
              <a:rPr lang="en-US" sz="800">
                <a:solidFill>
                  <a:schemeClr val="tx1">
                    <a:lumMod val="75000"/>
                    <a:lumOff val="25000"/>
                  </a:schemeClr>
                </a:solidFill>
                <a:latin typeface="微软雅黑" panose="020B0503020204020204" pitchFamily="34" charset="-122"/>
                <a:ea typeface="微软雅黑" panose="020B0503020204020204" pitchFamily="34" charset="-122"/>
              </a:rPr>
              <a:t>Cable Laying</a:t>
            </a:r>
            <a:endParaRPr sz="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766445" y="4325368"/>
            <a:ext cx="2290833" cy="215444"/>
          </a:xfrm>
          <a:prstGeom prst="rect">
            <a:avLst/>
          </a:prstGeom>
          <a:noFill/>
        </p:spPr>
        <p:txBody>
          <a:bodyPr wrap="square" rtlCol="0">
            <a:spAutoFit/>
          </a:bodyPr>
          <a:lstStyle/>
          <a:p>
            <a:pPr algn="ctr"/>
            <a:r>
              <a:rPr lang="en-US" sz="800">
                <a:solidFill>
                  <a:schemeClr val="tx1">
                    <a:lumMod val="75000"/>
                    <a:lumOff val="25000"/>
                  </a:schemeClr>
                </a:solidFill>
                <a:latin typeface="微软雅黑" panose="020B0503020204020204" pitchFamily="34" charset="-122"/>
                <a:ea typeface="微软雅黑" panose="020B0503020204020204" pitchFamily="34" charset="-122"/>
              </a:rPr>
              <a:t>Module Installation</a:t>
            </a:r>
            <a:endParaRPr lang="en-US" sz="80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3225400" y="4290060"/>
            <a:ext cx="2290833" cy="213995"/>
          </a:xfrm>
          <a:prstGeom prst="rect">
            <a:avLst/>
          </a:prstGeom>
          <a:noFill/>
        </p:spPr>
        <p:txBody>
          <a:bodyPr wrap="square" rtlCol="0">
            <a:spAutoFit/>
          </a:bodyPr>
          <a:lstStyle/>
          <a:p>
            <a:pPr algn="ctr"/>
            <a:r>
              <a:rPr lang="en-US" sz="800">
                <a:solidFill>
                  <a:schemeClr val="tx1">
                    <a:lumMod val="75000"/>
                    <a:lumOff val="25000"/>
                  </a:schemeClr>
                </a:solidFill>
                <a:latin typeface="微软雅黑" panose="020B0503020204020204" pitchFamily="34" charset="-122"/>
                <a:ea typeface="微软雅黑" panose="020B0503020204020204" pitchFamily="34" charset="-122"/>
              </a:rPr>
              <a:t>Completed Solar Arrays</a:t>
            </a:r>
            <a:endParaRPr sz="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706745" y="4309746"/>
            <a:ext cx="2350135" cy="215444"/>
          </a:xfrm>
          <a:prstGeom prst="rect">
            <a:avLst/>
          </a:prstGeom>
          <a:noFill/>
        </p:spPr>
        <p:txBody>
          <a:bodyPr wrap="square" rtlCol="0">
            <a:spAutoFit/>
          </a:bodyPr>
          <a:lstStyle/>
          <a:p>
            <a:pPr algn="ctr"/>
            <a:r>
              <a:rPr lang="en-US" sz="800">
                <a:solidFill>
                  <a:schemeClr val="tx1">
                    <a:lumMod val="75000"/>
                    <a:lumOff val="25000"/>
                  </a:schemeClr>
                </a:solidFill>
                <a:latin typeface="微软雅黑" panose="020B0503020204020204" pitchFamily="34" charset="-122"/>
                <a:ea typeface="微软雅黑" panose="020B0503020204020204" pitchFamily="34" charset="-122"/>
              </a:rPr>
              <a:t>Benban Project Site Team</a:t>
            </a:r>
            <a:endParaRPr sz="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555" name="文本框 10"/>
          <p:cNvSpPr txBox="1"/>
          <p:nvPr/>
        </p:nvSpPr>
        <p:spPr>
          <a:xfrm>
            <a:off x="320674" y="140970"/>
            <a:ext cx="7382363" cy="369332"/>
          </a:xfrm>
          <a:prstGeom prst="rect">
            <a:avLst/>
          </a:prstGeom>
          <a:noFill/>
          <a:ln w="9525">
            <a:noFill/>
          </a:ln>
        </p:spPr>
        <p:txBody>
          <a:bodyPr wrap="square" anchor="t">
            <a:spAutoFit/>
          </a:bodyPr>
          <a:lstStyle/>
          <a:p>
            <a:r>
              <a:rPr lang="en-US" altLang="zh-CN" sz="1800" b="1">
                <a:solidFill>
                  <a:srgbClr val="1C4885"/>
                </a:solidFill>
                <a:latin typeface="微软雅黑" panose="020B0503020204020204" pitchFamily="34" charset="-122"/>
                <a:ea typeface="微软雅黑" panose="020B0503020204020204" pitchFamily="34" charset="-122"/>
              </a:rPr>
              <a:t>S</a:t>
            </a:r>
            <a:r>
              <a:rPr lang="en-US" sz="1800" b="1">
                <a:solidFill>
                  <a:srgbClr val="1C4885"/>
                </a:solidFill>
                <a:latin typeface="微软雅黑" panose="020B0503020204020204" pitchFamily="34" charset="-122"/>
                <a:ea typeface="微软雅黑" panose="020B0503020204020204" pitchFamily="34" charset="-122"/>
              </a:rPr>
              <a:t>mart </a:t>
            </a:r>
            <a:r>
              <a:rPr lang="en-US" altLang="zh-CN" sz="1800" b="1">
                <a:solidFill>
                  <a:srgbClr val="1C4885"/>
                </a:solidFill>
                <a:latin typeface="微软雅黑" panose="020B0503020204020204" pitchFamily="34" charset="-122"/>
                <a:ea typeface="微软雅黑" panose="020B0503020204020204" pitchFamily="34" charset="-122"/>
                <a:sym typeface="+mn-ea"/>
              </a:rPr>
              <a:t>PV System Solution</a:t>
            </a:r>
            <a:r>
              <a:rPr lang="en-US" altLang="zh-CN" sz="1600" b="1">
                <a:solidFill>
                  <a:srgbClr val="00B0F0"/>
                </a:solidFill>
                <a:latin typeface="微软雅黑" panose="020B0503020204020204" pitchFamily="34" charset="-122"/>
                <a:ea typeface="微软雅黑" panose="020B0503020204020204" pitchFamily="34" charset="-122"/>
                <a:sym typeface="+mn-ea"/>
              </a:rPr>
              <a:t> – Project Experience – 186 MW Benban</a:t>
            </a:r>
            <a:endParaRPr lang="en-US" altLang="zh-CN" sz="1600" b="1" dirty="0">
              <a:solidFill>
                <a:srgbClr val="00B0F0"/>
              </a:solidFill>
              <a:latin typeface="微软雅黑" panose="020B0503020204020204" pitchFamily="34" charset="-122"/>
              <a:ea typeface="微软雅黑" panose="020B0503020204020204" pitchFamily="34" charset="-122"/>
              <a:sym typeface="+mn-ea"/>
            </a:endParaRPr>
          </a:p>
        </p:txBody>
      </p:sp>
      <p:pic>
        <p:nvPicPr>
          <p:cNvPr id="7" name="Picture 7">
            <a:extLst>
              <a:ext uri="{FF2B5EF4-FFF2-40B4-BE49-F238E27FC236}">
                <a16:creationId xmlns:a16="http://schemas.microsoft.com/office/drawing/2014/main" id="{1B9F371A-B9CE-784C-8A74-21A69F88FCD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66445" y="1071695"/>
            <a:ext cx="2279650" cy="1397000"/>
          </a:xfrm>
          <a:prstGeom prst="rect">
            <a:avLst/>
          </a:prstGeom>
        </p:spPr>
      </p:pic>
      <p:pic>
        <p:nvPicPr>
          <p:cNvPr id="9" name="Picture 12">
            <a:extLst>
              <a:ext uri="{FF2B5EF4-FFF2-40B4-BE49-F238E27FC236}">
                <a16:creationId xmlns:a16="http://schemas.microsoft.com/office/drawing/2014/main" id="{06B7F299-0FA9-5D46-92A6-6EBD7A57CB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39770" y="1071696"/>
            <a:ext cx="2278380" cy="1397000"/>
          </a:xfrm>
          <a:prstGeom prst="rect">
            <a:avLst/>
          </a:prstGeom>
        </p:spPr>
      </p:pic>
      <p:pic>
        <p:nvPicPr>
          <p:cNvPr id="14" name="Picture 18">
            <a:extLst>
              <a:ext uri="{FF2B5EF4-FFF2-40B4-BE49-F238E27FC236}">
                <a16:creationId xmlns:a16="http://schemas.microsoft.com/office/drawing/2014/main" id="{4DCBFF32-B6FC-9E47-ADAC-679B8272A71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706745" y="1071694"/>
            <a:ext cx="2325369" cy="1384485"/>
          </a:xfrm>
          <a:prstGeom prst="rect">
            <a:avLst/>
          </a:prstGeom>
        </p:spPr>
      </p:pic>
      <p:pic>
        <p:nvPicPr>
          <p:cNvPr id="20" name="Picture 20">
            <a:extLst>
              <a:ext uri="{FF2B5EF4-FFF2-40B4-BE49-F238E27FC236}">
                <a16:creationId xmlns:a16="http://schemas.microsoft.com/office/drawing/2014/main" id="{8F94409B-2ED7-BB47-A5E6-EF8F7360AAA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71149" y="2784290"/>
            <a:ext cx="2290833" cy="1505585"/>
          </a:xfrm>
          <a:prstGeom prst="rect">
            <a:avLst/>
          </a:prstGeom>
        </p:spPr>
      </p:pic>
      <p:pic>
        <p:nvPicPr>
          <p:cNvPr id="22" name="Picture 22">
            <a:extLst>
              <a:ext uri="{FF2B5EF4-FFF2-40B4-BE49-F238E27FC236}">
                <a16:creationId xmlns:a16="http://schemas.microsoft.com/office/drawing/2014/main" id="{F92785F8-8D02-574A-9404-A0E26694932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237853" y="2784289"/>
            <a:ext cx="2278380" cy="1525271"/>
          </a:xfrm>
          <a:prstGeom prst="rect">
            <a:avLst/>
          </a:prstGeom>
        </p:spPr>
      </p:pic>
      <p:pic>
        <p:nvPicPr>
          <p:cNvPr id="24" name="Picture 24">
            <a:extLst>
              <a:ext uri="{FF2B5EF4-FFF2-40B4-BE49-F238E27FC236}">
                <a16:creationId xmlns:a16="http://schemas.microsoft.com/office/drawing/2014/main" id="{51A3E7FB-CF6D-F948-AC97-D638ED30CBC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707318" y="2800098"/>
            <a:ext cx="2338159" cy="1525271"/>
          </a:xfrm>
          <a:prstGeom prst="rect">
            <a:avLst/>
          </a:prstGeom>
        </p:spPr>
      </p:pic>
    </p:spTree>
    <p:extLst>
      <p:ext uri="{BB962C8B-B14F-4D97-AF65-F5344CB8AC3E}">
        <p14:creationId xmlns:p14="http://schemas.microsoft.com/office/powerpoint/2010/main" val="4239429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2" name="图片 1" descr="0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60" y="3816350"/>
            <a:ext cx="9164320" cy="1330960"/>
          </a:xfrm>
          <a:prstGeom prst="rect">
            <a:avLst/>
          </a:prstGeom>
        </p:spPr>
      </p:pic>
      <p:sp>
        <p:nvSpPr>
          <p:cNvPr id="34" name="Shape 34"/>
          <p:cNvSpPr/>
          <p:nvPr/>
        </p:nvSpPr>
        <p:spPr>
          <a:xfrm>
            <a:off x="2123440" y="1950720"/>
            <a:ext cx="886460" cy="876300"/>
          </a:xfrm>
          <a:prstGeom prst="ellipse">
            <a:avLst/>
          </a:prstGeom>
          <a:solidFill>
            <a:srgbClr val="003C91"/>
          </a:solidFill>
          <a:ln>
            <a:noFill/>
          </a:ln>
        </p:spPr>
        <p:txBody>
          <a:bodyPr lIns="91425" tIns="45700" rIns="91425" bIns="45700" anchor="ctr" anchorCtr="0">
            <a:noAutofit/>
          </a:bodyPr>
          <a:lstStyle/>
          <a:p>
            <a:pPr marL="0" marR="0" lvl="0" indent="0" algn="ctr" rtl="0">
              <a:spcBef>
                <a:spcPts val="0"/>
              </a:spcBef>
              <a:buNone/>
            </a:pPr>
            <a:r>
              <a:rPr lang="en-US" sz="4400" b="1" i="0" u="none" strike="noStrike" cap="none" baseline="0">
                <a:solidFill>
                  <a:schemeClr val="lt1"/>
                </a:solidFill>
                <a:latin typeface="Cambria" panose="02040503050406030204" pitchFamily="18" charset="0"/>
                <a:ea typeface="Cambria" panose="02040503050406030204" pitchFamily="18" charset="0"/>
                <a:cs typeface="Calibri" panose="020F0502020204030204"/>
                <a:sym typeface="Calibri" panose="020F0502020204030204"/>
              </a:rPr>
              <a:t>1</a:t>
            </a:r>
          </a:p>
        </p:txBody>
      </p:sp>
      <p:sp>
        <p:nvSpPr>
          <p:cNvPr id="36" name="Shape 36"/>
          <p:cNvSpPr txBox="1"/>
          <p:nvPr/>
        </p:nvSpPr>
        <p:spPr>
          <a:xfrm>
            <a:off x="3293745" y="2146935"/>
            <a:ext cx="3912235" cy="561975"/>
          </a:xfrm>
          <a:prstGeom prst="rect">
            <a:avLst/>
          </a:prstGeom>
          <a:noFill/>
          <a:ln>
            <a:noFill/>
          </a:ln>
        </p:spPr>
        <p:txBody>
          <a:bodyPr lIns="0" tIns="0" rIns="0" bIns="0" anchor="ctr" anchorCtr="0">
            <a:noAutofit/>
          </a:bodyPr>
          <a:lstStyle/>
          <a:p>
            <a:pPr marL="0" marR="0" lvl="0" indent="0" algn="l" rtl="0">
              <a:lnSpc>
                <a:spcPct val="100000"/>
              </a:lnSpc>
              <a:spcBef>
                <a:spcPts val="0"/>
              </a:spcBef>
              <a:spcAft>
                <a:spcPts val="0"/>
              </a:spcAft>
              <a:buClr>
                <a:schemeClr val="accent1"/>
              </a:buClr>
              <a:buSzPct val="25000"/>
              <a:buFont typeface="Arial" panose="020B0604020202020204"/>
              <a:buNone/>
            </a:pPr>
            <a:r>
              <a:rPr lang="en-US" altLang="zh-CN" sz="3600" b="0" i="0" u="none" strike="noStrike" cap="none" baseline="0">
                <a:solidFill>
                  <a:srgbClr val="003C91"/>
                </a:solidFill>
                <a:latin typeface="Cambria" panose="02040503050406030204" pitchFamily="18" charset="0"/>
                <a:ea typeface="Cambria" panose="02040503050406030204" pitchFamily="18" charset="0"/>
                <a:cs typeface="Source Sans Pro" panose="020B0503030403020204"/>
                <a:sym typeface="Source Sans Pro" panose="020B0503030403020204"/>
              </a:rPr>
              <a:t>TBEA Overview</a:t>
            </a:r>
            <a:endParaRPr lang="zh-CN" altLang="en-US" sz="3600" b="0" i="0" u="none" strike="noStrike" cap="none" baseline="0">
              <a:solidFill>
                <a:srgbClr val="003C91"/>
              </a:solidFill>
              <a:latin typeface="Cambria" panose="02040503050406030204" pitchFamily="18" charset="0"/>
              <a:ea typeface="微软雅黑" panose="020B0503020204020204" pitchFamily="34" charset="-122"/>
              <a:cs typeface="Source Sans Pro" panose="020B0503030403020204"/>
              <a:sym typeface="Source Sans Pro" panose="020B0503030403020204"/>
            </a:endParaRPr>
          </a:p>
        </p:txBody>
      </p:sp>
      <p:cxnSp>
        <p:nvCxnSpPr>
          <p:cNvPr id="37" name="Shape 37"/>
          <p:cNvCxnSpPr/>
          <p:nvPr/>
        </p:nvCxnSpPr>
        <p:spPr>
          <a:xfrm>
            <a:off x="4666615" y="2870520"/>
            <a:ext cx="914400" cy="1587"/>
          </a:xfrm>
          <a:prstGeom prst="straightConnector1">
            <a:avLst/>
          </a:prstGeom>
          <a:noFill/>
          <a:ln w="12700" cap="flat" cmpd="sng">
            <a:solidFill>
              <a:schemeClr val="accent4"/>
            </a:solidFill>
            <a:prstDash val="solid"/>
            <a:round/>
            <a:headEnd type="none" w="med" len="med"/>
            <a:tailEnd type="none" w="med" len="med"/>
          </a:ln>
        </p:spPr>
      </p:cxn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15" name="图片 14" descr="A000220150320B36PPIC"/>
          <p:cNvPicPr>
            <a:picLocks noChangeAspect="1"/>
          </p:cNvPicPr>
          <p:nvPr/>
        </p:nvPicPr>
        <p:blipFill>
          <a:blip r:embed="rId6"/>
          <a:stretch>
            <a:fillRect/>
          </a:stretch>
        </p:blipFill>
        <p:spPr>
          <a:xfrm>
            <a:off x="1521460" y="2408555"/>
            <a:ext cx="5852160" cy="1898650"/>
          </a:xfrm>
          <a:prstGeom prst="rect">
            <a:avLst/>
          </a:prstGeom>
        </p:spPr>
      </p:pic>
      <p:grpSp>
        <p:nvGrpSpPr>
          <p:cNvPr id="13" name="组合 12"/>
          <p:cNvGrpSpPr/>
          <p:nvPr/>
        </p:nvGrpSpPr>
        <p:grpSpPr>
          <a:xfrm>
            <a:off x="2922418" y="1133475"/>
            <a:ext cx="3010136" cy="2864347"/>
            <a:chOff x="4199" y="1433"/>
            <a:chExt cx="5912" cy="5769"/>
          </a:xfrm>
        </p:grpSpPr>
        <p:sp>
          <p:nvSpPr>
            <p:cNvPr id="3" name="椭圆 2"/>
            <p:cNvSpPr/>
            <p:nvPr/>
          </p:nvSpPr>
          <p:spPr>
            <a:xfrm>
              <a:off x="4291" y="1433"/>
              <a:ext cx="5819" cy="5769"/>
            </a:xfrm>
            <a:prstGeom prst="ellipse">
              <a:avLst/>
            </a:prstGeom>
            <a:noFill/>
            <a:ln>
              <a:solidFill>
                <a:srgbClr val="003C9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custDataLst>
                <p:tags r:id="rId1"/>
              </p:custDataLst>
            </p:nvPr>
          </p:nvSpPr>
          <p:spPr>
            <a:xfrm>
              <a:off x="5003" y="3167"/>
              <a:ext cx="4168" cy="1420"/>
            </a:xfrm>
            <a:prstGeom prst="rect">
              <a:avLst/>
            </a:prstGeom>
          </p:spPr>
          <p:txBody>
            <a:bodyPr vert="horz" lIns="90000" tIns="46800" rIns="90000" bIns="46800" rtlCol="0" anchor="ctr">
              <a:normAutofit fontScale="77500" lnSpcReduction="20000"/>
            </a:bodyPr>
            <a:lstStyle>
              <a:lvl1pPr algn="ctr" defTabSz="685800" rtl="0" eaLnBrk="1" latinLnBrk="0" hangingPunct="1">
                <a:lnSpc>
                  <a:spcPct val="120000"/>
                </a:lnSpc>
                <a:spcBef>
                  <a:spcPct val="0"/>
                </a:spcBef>
                <a:buNone/>
                <a:defRPr sz="4500" b="1" kern="1200">
                  <a:solidFill>
                    <a:schemeClr val="bg1"/>
                  </a:solidFill>
                  <a:latin typeface="+mj-lt"/>
                  <a:ea typeface="+mj-ea"/>
                  <a:cs typeface="+mj-cs"/>
                </a:defRPr>
              </a:lvl1pPr>
            </a:lstStyle>
            <a:p>
              <a:r>
                <a:rPr lang="en-US" altLang="zh-CN"/>
                <a:t>THANKS</a:t>
              </a:r>
            </a:p>
          </p:txBody>
        </p:sp>
        <p:sp>
          <p:nvSpPr>
            <p:cNvPr id="5" name="内容占位符 4"/>
            <p:cNvSpPr>
              <a:spLocks noGrp="1"/>
            </p:cNvSpPr>
            <p:nvPr>
              <p:custDataLst>
                <p:tags r:id="rId2"/>
              </p:custDataLst>
            </p:nvPr>
          </p:nvSpPr>
          <p:spPr>
            <a:xfrm>
              <a:off x="5115" y="4450"/>
              <a:ext cx="4168" cy="1744"/>
            </a:xfrm>
            <a:prstGeom prst="rect">
              <a:avLst/>
            </a:prstGeom>
          </p:spPr>
          <p:txBody>
            <a:bodyPr vert="horz" lIns="90000" tIns="46800" rIns="90000" bIns="46800" rtlCol="0">
              <a:normAutofit fontScale="90000" lnSpcReduction="20000"/>
            </a:bodyPr>
            <a:lstStyle>
              <a:lvl1pPr marL="0" indent="0" algn="ctr" defTabSz="685800" rtl="0" eaLnBrk="1" latinLnBrk="0" hangingPunct="1">
                <a:lnSpc>
                  <a:spcPct val="120000"/>
                </a:lnSpc>
                <a:spcBef>
                  <a:spcPts val="750"/>
                </a:spcBef>
                <a:buFont typeface="Arial" panose="020B0604020202020204" pitchFamily="34" charset="0"/>
                <a:buNone/>
                <a:defRPr sz="1350" kern="1200">
                  <a:solidFill>
                    <a:schemeClr val="bg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bg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bg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dirty="0"/>
                <a:t>Lorem ipsum dolor sit </a:t>
              </a:r>
              <a:r>
                <a:rPr lang="en-US" altLang="zh-CN" dirty="0" err="1"/>
                <a:t>amet</a:t>
              </a:r>
              <a:r>
                <a:rPr lang="en-US" altLang="zh-CN" dirty="0"/>
                <a:t>, </a:t>
              </a:r>
              <a:r>
                <a:rPr lang="en-US" altLang="zh-CN" dirty="0" err="1"/>
                <a:t>consectetur</a:t>
              </a:r>
              <a:r>
                <a:rPr lang="en-US" altLang="zh-CN" dirty="0"/>
                <a:t> </a:t>
              </a:r>
              <a:r>
                <a:rPr lang="en-US" altLang="zh-CN" dirty="0" err="1"/>
                <a:t>adipisicing</a:t>
              </a:r>
              <a:r>
                <a:rPr lang="en-US" altLang="zh-CN" dirty="0"/>
                <a:t> </a:t>
              </a:r>
              <a:r>
                <a:rPr lang="en-US" altLang="zh-CN" dirty="0" err="1"/>
                <a:t>elit.Lorem</a:t>
              </a:r>
              <a:r>
                <a:rPr lang="en-US" altLang="zh-CN" dirty="0"/>
                <a:t> ipsum dolor sit </a:t>
              </a:r>
              <a:r>
                <a:rPr lang="en-US" altLang="zh-CN" dirty="0" err="1"/>
                <a:t>amet</a:t>
              </a:r>
              <a:r>
                <a:rPr lang="en-US" altLang="zh-CN" dirty="0"/>
                <a:t>, </a:t>
              </a:r>
              <a:r>
                <a:rPr lang="en-US" altLang="zh-CN" dirty="0" err="1"/>
                <a:t>consectetur</a:t>
              </a:r>
              <a:endParaRPr lang="zh-CN" altLang="en-US" dirty="0"/>
            </a:p>
          </p:txBody>
        </p:sp>
        <p:sp>
          <p:nvSpPr>
            <p:cNvPr id="6" name="椭圆 5"/>
            <p:cNvSpPr/>
            <p:nvPr/>
          </p:nvSpPr>
          <p:spPr>
            <a:xfrm>
              <a:off x="4731" y="1837"/>
              <a:ext cx="4940" cy="4894"/>
            </a:xfrm>
            <a:prstGeom prst="ellipse">
              <a:avLst/>
            </a:prstGeom>
            <a:solidFill>
              <a:schemeClr val="accent3">
                <a:lumMod val="7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3"/>
            <p:cNvSpPr>
              <a:spLocks noGrp="1"/>
            </p:cNvSpPr>
            <p:nvPr>
              <p:custDataLst>
                <p:tags r:id="rId3"/>
              </p:custDataLst>
            </p:nvPr>
          </p:nvSpPr>
          <p:spPr>
            <a:xfrm>
              <a:off x="4199" y="3368"/>
              <a:ext cx="5912" cy="1420"/>
            </a:xfrm>
            <a:prstGeom prst="rect">
              <a:avLst/>
            </a:prstGeom>
          </p:spPr>
          <p:txBody>
            <a:bodyPr vert="horz" lIns="90000" tIns="46800" rIns="90000" bIns="46800" rtlCol="0" anchor="ctr"/>
            <a:lstStyle>
              <a:lvl1pPr algn="ctr" defTabSz="685800" rtl="0" eaLnBrk="1" latinLnBrk="0" hangingPunct="1">
                <a:lnSpc>
                  <a:spcPct val="120000"/>
                </a:lnSpc>
                <a:spcBef>
                  <a:spcPct val="0"/>
                </a:spcBef>
                <a:buNone/>
                <a:defRPr sz="4500" b="1" kern="1200">
                  <a:solidFill>
                    <a:schemeClr val="bg1"/>
                  </a:solidFill>
                  <a:latin typeface="+mj-lt"/>
                  <a:ea typeface="+mj-ea"/>
                  <a:cs typeface="+mj-cs"/>
                </a:defRPr>
              </a:lvl1pPr>
            </a:lstStyle>
            <a:p>
              <a:pPr algn="ctr"/>
              <a:r>
                <a:rPr lang="en-US" altLang="zh-CN" sz="1800">
                  <a:latin typeface="Cambria" panose="02040503050406030204" pitchFamily="18" charset="0"/>
                  <a:ea typeface="Cambria" panose="02040503050406030204" pitchFamily="18" charset="0"/>
                  <a:sym typeface="+mn-ea"/>
                </a:rPr>
                <a:t>Smart Wind</a:t>
              </a:r>
            </a:p>
            <a:p>
              <a:pPr algn="ctr"/>
              <a:r>
                <a:rPr lang="en-US" altLang="zh-CN" sz="1800">
                  <a:latin typeface="Cambria" panose="02040503050406030204" pitchFamily="18" charset="0"/>
                  <a:ea typeface="Cambria" panose="02040503050406030204" pitchFamily="18" charset="0"/>
                  <a:sym typeface="+mn-ea"/>
                </a:rPr>
                <a:t> System Solution</a:t>
              </a:r>
              <a:endParaRPr lang="en-US" altLang="zh-CN" sz="1800">
                <a:latin typeface="Cambria" panose="02040503050406030204" pitchFamily="18" charset="0"/>
                <a:ea typeface="Cambria" panose="02040503050406030204" pitchFamily="18" charset="0"/>
              </a:endParaRPr>
            </a:p>
          </p:txBody>
        </p:sp>
        <p:cxnSp>
          <p:nvCxnSpPr>
            <p:cNvPr id="11" name="Shape 37"/>
            <p:cNvCxnSpPr/>
            <p:nvPr/>
          </p:nvCxnSpPr>
          <p:spPr>
            <a:xfrm flipV="1">
              <a:off x="5485" y="4782"/>
              <a:ext cx="3206" cy="5"/>
            </a:xfrm>
            <a:prstGeom prst="straightConnector1">
              <a:avLst/>
            </a:prstGeom>
            <a:noFill/>
            <a:ln w="12700" cap="flat" cmpd="sng">
              <a:solidFill>
                <a:schemeClr val="bg1"/>
              </a:solidFill>
              <a:prstDash val="solid"/>
              <a:round/>
              <a:headEnd type="none" w="med" len="med"/>
              <a:tailEnd type="none" w="med" len="med"/>
            </a:ln>
          </p:spPr>
        </p:cxnSp>
        <p:cxnSp>
          <p:nvCxnSpPr>
            <p:cNvPr id="12" name="Shape 37"/>
            <p:cNvCxnSpPr/>
            <p:nvPr/>
          </p:nvCxnSpPr>
          <p:spPr>
            <a:xfrm flipV="1">
              <a:off x="5478" y="3273"/>
              <a:ext cx="3206" cy="5"/>
            </a:xfrm>
            <a:prstGeom prst="straightConnector1">
              <a:avLst/>
            </a:prstGeom>
            <a:noFill/>
            <a:ln w="12700" cap="flat" cmpd="sng">
              <a:solidFill>
                <a:schemeClr val="bg1"/>
              </a:solidFill>
              <a:prstDash val="solid"/>
              <a:round/>
              <a:headEnd type="none" w="med" len="med"/>
              <a:tailEnd type="none" w="med" len="med"/>
            </a:ln>
          </p:spPr>
        </p:cxnSp>
      </p:gr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文本框 10"/>
          <p:cNvSpPr txBox="1"/>
          <p:nvPr/>
        </p:nvSpPr>
        <p:spPr>
          <a:xfrm>
            <a:off x="320675" y="140970"/>
            <a:ext cx="6845935" cy="368300"/>
          </a:xfrm>
          <a:prstGeom prst="rect">
            <a:avLst/>
          </a:prstGeom>
          <a:noFill/>
          <a:ln w="9525">
            <a:noFill/>
          </a:ln>
        </p:spPr>
        <p:txBody>
          <a:bodyPr wrap="square" anchor="t">
            <a:spAutoFit/>
          </a:bodyPr>
          <a:lstStyle/>
          <a:p>
            <a:r>
              <a:rPr lang="en-US" altLang="zh-CN" sz="1800" b="1">
                <a:solidFill>
                  <a:srgbClr val="1C4885"/>
                </a:solidFill>
                <a:latin typeface="微软雅黑" panose="020B0503020204020204" pitchFamily="34" charset="-122"/>
                <a:ea typeface="微软雅黑" panose="020B0503020204020204" pitchFamily="34" charset="-122"/>
              </a:rPr>
              <a:t>S</a:t>
            </a:r>
            <a:r>
              <a:rPr lang="en-US" sz="1800" b="1">
                <a:solidFill>
                  <a:srgbClr val="1C4885"/>
                </a:solidFill>
                <a:latin typeface="微软雅黑" panose="020B0503020204020204" pitchFamily="34" charset="-122"/>
                <a:ea typeface="微软雅黑" panose="020B0503020204020204" pitchFamily="34" charset="-122"/>
              </a:rPr>
              <a:t>mart </a:t>
            </a:r>
            <a:r>
              <a:rPr lang="en-US" sz="1800" b="1">
                <a:solidFill>
                  <a:srgbClr val="1C4885"/>
                </a:solidFill>
                <a:latin typeface="微软雅黑" panose="020B0503020204020204" pitchFamily="34" charset="-122"/>
                <a:ea typeface="微软雅黑" panose="020B0503020204020204" pitchFamily="34" charset="-122"/>
                <a:sym typeface="+mn-ea"/>
              </a:rPr>
              <a:t>W</a:t>
            </a:r>
            <a:r>
              <a:rPr lang="en-US" altLang="zh-CN" sz="1800" b="1">
                <a:solidFill>
                  <a:srgbClr val="1C4885"/>
                </a:solidFill>
                <a:latin typeface="微软雅黑" panose="020B0503020204020204" pitchFamily="34" charset="-122"/>
                <a:ea typeface="微软雅黑" panose="020B0503020204020204" pitchFamily="34" charset="-122"/>
                <a:sym typeface="+mn-ea"/>
              </a:rPr>
              <a:t>ind System Solution</a:t>
            </a:r>
            <a:endParaRPr lang="en-US" altLang="zh-CN" sz="1800" b="1" dirty="0">
              <a:solidFill>
                <a:srgbClr val="00B0F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337185" y="622300"/>
            <a:ext cx="7702550" cy="645160"/>
          </a:xfrm>
          <a:prstGeom prst="rect">
            <a:avLst/>
          </a:prstGeom>
          <a:noFill/>
        </p:spPr>
        <p:txBody>
          <a:bodyPr wrap="square" rtlCol="0">
            <a:spAutoFit/>
          </a:bodyPr>
          <a:lstStyle/>
          <a:p>
            <a:pPr algn="l">
              <a:lnSpc>
                <a:spcPct val="150000"/>
              </a:lnSpc>
            </a:pPr>
            <a:r>
              <a:rPr lang="en-US" altLang="zh-CN" sz="1000" b="1" dirty="0">
                <a:solidFill>
                  <a:srgbClr val="1C4885"/>
                </a:solidFill>
                <a:latin typeface="微软雅黑" panose="020B0503020204020204" pitchFamily="34" charset="-122"/>
                <a:ea typeface="微软雅黑" panose="020B0503020204020204" pitchFamily="34" charset="-122"/>
                <a:sym typeface="+mn-ea"/>
              </a:rPr>
              <a:t>Smart wind farm system solutions to shorten construction cycle by </a:t>
            </a:r>
            <a:r>
              <a:rPr lang="en-US" altLang="zh-CN" sz="2400" b="1" dirty="0">
                <a:solidFill>
                  <a:srgbClr val="1C4885"/>
                </a:solidFill>
                <a:latin typeface="微软雅黑" panose="020B0503020204020204" pitchFamily="34" charset="-122"/>
                <a:ea typeface="微软雅黑" panose="020B0503020204020204" pitchFamily="34" charset="-122"/>
                <a:sym typeface="+mn-ea"/>
              </a:rPr>
              <a:t>10% </a:t>
            </a:r>
            <a:r>
              <a:rPr lang="en-US" altLang="zh-CN" sz="1000" b="1" dirty="0">
                <a:solidFill>
                  <a:srgbClr val="1C4885"/>
                </a:solidFill>
                <a:latin typeface="微软雅黑" panose="020B0503020204020204" pitchFamily="34" charset="-122"/>
                <a:ea typeface="微软雅黑" panose="020B0503020204020204" pitchFamily="34" charset="-122"/>
                <a:sym typeface="+mn-ea"/>
              </a:rPr>
              <a:t>and uplift output by</a:t>
            </a:r>
            <a:r>
              <a:rPr lang="en-US" altLang="zh-CN" sz="2400" b="1" dirty="0">
                <a:solidFill>
                  <a:srgbClr val="1C4885"/>
                </a:solidFill>
                <a:latin typeface="微软雅黑" panose="020B0503020204020204" pitchFamily="34" charset="-122"/>
                <a:ea typeface="微软雅黑" panose="020B0503020204020204" pitchFamily="34" charset="-122"/>
                <a:sym typeface="+mn-ea"/>
              </a:rPr>
              <a:t> 3%</a:t>
            </a:r>
            <a:endParaRPr lang="en-US" altLang="zh-CN" sz="2400" b="1" dirty="0">
              <a:solidFill>
                <a:srgbClr val="1C4885"/>
              </a:solidFill>
              <a:latin typeface="微软雅黑" panose="020B0503020204020204" pitchFamily="34" charset="-122"/>
              <a:ea typeface="微软雅黑" panose="020B0503020204020204" pitchFamily="34" charset="-122"/>
            </a:endParaRPr>
          </a:p>
        </p:txBody>
      </p:sp>
      <p:grpSp>
        <p:nvGrpSpPr>
          <p:cNvPr id="174" name="组合 173"/>
          <p:cNvGrpSpPr/>
          <p:nvPr/>
        </p:nvGrpSpPr>
        <p:grpSpPr>
          <a:xfrm>
            <a:off x="272415" y="1366475"/>
            <a:ext cx="8352155" cy="3463335"/>
            <a:chOff x="552" y="2488"/>
            <a:chExt cx="13153" cy="5454"/>
          </a:xfrm>
        </p:grpSpPr>
        <p:cxnSp>
          <p:nvCxnSpPr>
            <p:cNvPr id="7" name="直接连接符 6"/>
            <p:cNvCxnSpPr/>
            <p:nvPr>
              <p:custDataLst>
                <p:tags r:id="rId1"/>
              </p:custDataLst>
            </p:nvPr>
          </p:nvCxnSpPr>
          <p:spPr>
            <a:xfrm>
              <a:off x="3977" y="5252"/>
              <a:ext cx="0" cy="1387"/>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2"/>
              </p:custDataLst>
            </p:nvPr>
          </p:nvCxnSpPr>
          <p:spPr>
            <a:xfrm>
              <a:off x="6975" y="5252"/>
              <a:ext cx="0" cy="1387"/>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1" name="任意多边形 50"/>
            <p:cNvSpPr/>
            <p:nvPr>
              <p:custDataLst>
                <p:tags r:id="rId3"/>
              </p:custDataLst>
            </p:nvPr>
          </p:nvSpPr>
          <p:spPr bwMode="auto">
            <a:xfrm>
              <a:off x="6578" y="3170"/>
              <a:ext cx="281" cy="283"/>
            </a:xfrm>
            <a:custGeom>
              <a:avLst/>
              <a:gdLst>
                <a:gd name="T0" fmla="*/ 5 w 33"/>
                <a:gd name="T1" fmla="*/ 7 h 33"/>
                <a:gd name="T2" fmla="*/ 6 w 33"/>
                <a:gd name="T3" fmla="*/ 27 h 33"/>
                <a:gd name="T4" fmla="*/ 27 w 33"/>
                <a:gd name="T5" fmla="*/ 28 h 33"/>
                <a:gd name="T6" fmla="*/ 27 w 33"/>
                <a:gd name="T7" fmla="*/ 6 h 33"/>
                <a:gd name="T8" fmla="*/ 5 w 33"/>
                <a:gd name="T9" fmla="*/ 7 h 33"/>
              </a:gdLst>
              <a:ahLst/>
              <a:cxnLst>
                <a:cxn ang="0">
                  <a:pos x="T0" y="T1"/>
                </a:cxn>
                <a:cxn ang="0">
                  <a:pos x="T2" y="T3"/>
                </a:cxn>
                <a:cxn ang="0">
                  <a:pos x="T4" y="T5"/>
                </a:cxn>
                <a:cxn ang="0">
                  <a:pos x="T6" y="T7"/>
                </a:cxn>
                <a:cxn ang="0">
                  <a:pos x="T8" y="T9"/>
                </a:cxn>
              </a:cxnLst>
              <a:rect l="0" t="0" r="r" b="b"/>
              <a:pathLst>
                <a:path w="33" h="33">
                  <a:moveTo>
                    <a:pt x="5" y="7"/>
                  </a:moveTo>
                  <a:cubicBezTo>
                    <a:pt x="0" y="13"/>
                    <a:pt x="0" y="22"/>
                    <a:pt x="6" y="27"/>
                  </a:cubicBezTo>
                  <a:cubicBezTo>
                    <a:pt x="11" y="33"/>
                    <a:pt x="20" y="33"/>
                    <a:pt x="27" y="28"/>
                  </a:cubicBezTo>
                  <a:cubicBezTo>
                    <a:pt x="33" y="22"/>
                    <a:pt x="33" y="12"/>
                    <a:pt x="27" y="6"/>
                  </a:cubicBezTo>
                  <a:cubicBezTo>
                    <a:pt x="21" y="0"/>
                    <a:pt x="11" y="1"/>
                    <a:pt x="5" y="7"/>
                  </a:cubicBezTo>
                  <a:close/>
                </a:path>
              </a:pathLst>
            </a:custGeom>
            <a:solidFill>
              <a:schemeClr val="accent1"/>
            </a:solidFill>
            <a:ln>
              <a:noFill/>
            </a:ln>
          </p:spPr>
          <p:txBody>
            <a:bodyPr anchor="ctr"/>
            <a:lstStyle/>
            <a:p>
              <a:pPr algn="ctr">
                <a:lnSpc>
                  <a:spcPct val="130000"/>
                </a:lnSpc>
              </a:pPr>
              <a:endParaRPr sz="1350"/>
            </a:p>
          </p:txBody>
        </p:sp>
        <p:sp>
          <p:nvSpPr>
            <p:cNvPr id="52" name="任意多边形 51"/>
            <p:cNvSpPr/>
            <p:nvPr>
              <p:custDataLst>
                <p:tags r:id="rId4"/>
              </p:custDataLst>
            </p:nvPr>
          </p:nvSpPr>
          <p:spPr bwMode="auto">
            <a:xfrm>
              <a:off x="6288" y="2912"/>
              <a:ext cx="291" cy="293"/>
            </a:xfrm>
            <a:custGeom>
              <a:avLst/>
              <a:gdLst>
                <a:gd name="T0" fmla="*/ 5 w 34"/>
                <a:gd name="T1" fmla="*/ 9 h 34"/>
                <a:gd name="T2" fmla="*/ 8 w 34"/>
                <a:gd name="T3" fmla="*/ 29 h 34"/>
                <a:gd name="T4" fmla="*/ 28 w 34"/>
                <a:gd name="T5" fmla="*/ 27 h 34"/>
                <a:gd name="T6" fmla="*/ 26 w 34"/>
                <a:gd name="T7" fmla="*/ 6 h 34"/>
                <a:gd name="T8" fmla="*/ 5 w 34"/>
                <a:gd name="T9" fmla="*/ 9 h 34"/>
              </a:gdLst>
              <a:ahLst/>
              <a:cxnLst>
                <a:cxn ang="0">
                  <a:pos x="T0" y="T1"/>
                </a:cxn>
                <a:cxn ang="0">
                  <a:pos x="T2" y="T3"/>
                </a:cxn>
                <a:cxn ang="0">
                  <a:pos x="T4" y="T5"/>
                </a:cxn>
                <a:cxn ang="0">
                  <a:pos x="T6" y="T7"/>
                </a:cxn>
                <a:cxn ang="0">
                  <a:pos x="T8" y="T9"/>
                </a:cxn>
              </a:cxnLst>
              <a:rect l="0" t="0" r="r" b="b"/>
              <a:pathLst>
                <a:path w="34" h="34">
                  <a:moveTo>
                    <a:pt x="5" y="9"/>
                  </a:moveTo>
                  <a:cubicBezTo>
                    <a:pt x="0" y="16"/>
                    <a:pt x="2" y="24"/>
                    <a:pt x="8" y="29"/>
                  </a:cubicBezTo>
                  <a:cubicBezTo>
                    <a:pt x="14" y="34"/>
                    <a:pt x="23" y="33"/>
                    <a:pt x="28" y="27"/>
                  </a:cubicBezTo>
                  <a:cubicBezTo>
                    <a:pt x="34" y="20"/>
                    <a:pt x="33" y="11"/>
                    <a:pt x="26" y="6"/>
                  </a:cubicBezTo>
                  <a:cubicBezTo>
                    <a:pt x="19" y="0"/>
                    <a:pt x="9" y="2"/>
                    <a:pt x="5" y="9"/>
                  </a:cubicBezTo>
                  <a:close/>
                </a:path>
              </a:pathLst>
            </a:custGeom>
            <a:solidFill>
              <a:schemeClr val="accent1"/>
            </a:solidFill>
            <a:ln>
              <a:noFill/>
            </a:ln>
          </p:spPr>
          <p:txBody>
            <a:bodyPr anchor="ctr"/>
            <a:lstStyle/>
            <a:p>
              <a:pPr algn="ctr">
                <a:lnSpc>
                  <a:spcPct val="130000"/>
                </a:lnSpc>
              </a:pPr>
              <a:endParaRPr sz="1350"/>
            </a:p>
          </p:txBody>
        </p:sp>
        <p:sp>
          <p:nvSpPr>
            <p:cNvPr id="53" name="任意多边形 52"/>
            <p:cNvSpPr/>
            <p:nvPr>
              <p:custDataLst>
                <p:tags r:id="rId5"/>
              </p:custDataLst>
            </p:nvPr>
          </p:nvSpPr>
          <p:spPr bwMode="auto">
            <a:xfrm>
              <a:off x="5973" y="2705"/>
              <a:ext cx="291" cy="293"/>
            </a:xfrm>
            <a:custGeom>
              <a:avLst/>
              <a:gdLst>
                <a:gd name="T0" fmla="*/ 3 w 34"/>
                <a:gd name="T1" fmla="*/ 10 h 34"/>
                <a:gd name="T2" fmla="*/ 9 w 34"/>
                <a:gd name="T3" fmla="*/ 30 h 34"/>
                <a:gd name="T4" fmla="*/ 29 w 34"/>
                <a:gd name="T5" fmla="*/ 24 h 34"/>
                <a:gd name="T6" fmla="*/ 24 w 34"/>
                <a:gd name="T7" fmla="*/ 4 h 34"/>
                <a:gd name="T8" fmla="*/ 3 w 34"/>
                <a:gd name="T9" fmla="*/ 10 h 34"/>
              </a:gdLst>
              <a:ahLst/>
              <a:cxnLst>
                <a:cxn ang="0">
                  <a:pos x="T0" y="T1"/>
                </a:cxn>
                <a:cxn ang="0">
                  <a:pos x="T2" y="T3"/>
                </a:cxn>
                <a:cxn ang="0">
                  <a:pos x="T4" y="T5"/>
                </a:cxn>
                <a:cxn ang="0">
                  <a:pos x="T6" y="T7"/>
                </a:cxn>
                <a:cxn ang="0">
                  <a:pos x="T8" y="T9"/>
                </a:cxn>
              </a:cxnLst>
              <a:rect l="0" t="0" r="r" b="b"/>
              <a:pathLst>
                <a:path w="34" h="34">
                  <a:moveTo>
                    <a:pt x="3" y="10"/>
                  </a:moveTo>
                  <a:cubicBezTo>
                    <a:pt x="0" y="18"/>
                    <a:pt x="3" y="27"/>
                    <a:pt x="9" y="30"/>
                  </a:cubicBezTo>
                  <a:cubicBezTo>
                    <a:pt x="16" y="34"/>
                    <a:pt x="25" y="32"/>
                    <a:pt x="29" y="24"/>
                  </a:cubicBezTo>
                  <a:cubicBezTo>
                    <a:pt x="34" y="18"/>
                    <a:pt x="32" y="8"/>
                    <a:pt x="24" y="4"/>
                  </a:cubicBezTo>
                  <a:cubicBezTo>
                    <a:pt x="16" y="0"/>
                    <a:pt x="7" y="3"/>
                    <a:pt x="3" y="10"/>
                  </a:cubicBezTo>
                  <a:close/>
                </a:path>
              </a:pathLst>
            </a:custGeom>
            <a:solidFill>
              <a:schemeClr val="accent1"/>
            </a:solidFill>
            <a:ln>
              <a:noFill/>
            </a:ln>
          </p:spPr>
          <p:txBody>
            <a:bodyPr anchor="ctr"/>
            <a:lstStyle/>
            <a:p>
              <a:pPr algn="ctr">
                <a:lnSpc>
                  <a:spcPct val="130000"/>
                </a:lnSpc>
              </a:pPr>
              <a:endParaRPr sz="1350"/>
            </a:p>
          </p:txBody>
        </p:sp>
        <p:sp>
          <p:nvSpPr>
            <p:cNvPr id="54" name="任意多边形 53"/>
            <p:cNvSpPr/>
            <p:nvPr>
              <p:custDataLst>
                <p:tags r:id="rId6"/>
              </p:custDataLst>
            </p:nvPr>
          </p:nvSpPr>
          <p:spPr bwMode="auto">
            <a:xfrm>
              <a:off x="5632" y="2550"/>
              <a:ext cx="264" cy="283"/>
            </a:xfrm>
            <a:custGeom>
              <a:avLst/>
              <a:gdLst>
                <a:gd name="T0" fmla="*/ 1 w 31"/>
                <a:gd name="T1" fmla="*/ 14 h 33"/>
                <a:gd name="T2" fmla="*/ 11 w 31"/>
                <a:gd name="T3" fmla="*/ 32 h 33"/>
                <a:gd name="T4" fmla="*/ 22 w 31"/>
                <a:gd name="T5" fmla="*/ 31 h 33"/>
                <a:gd name="T6" fmla="*/ 30 w 31"/>
                <a:gd name="T7" fmla="*/ 22 h 33"/>
                <a:gd name="T8" fmla="*/ 29 w 31"/>
                <a:gd name="T9" fmla="*/ 11 h 33"/>
                <a:gd name="T10" fmla="*/ 20 w 31"/>
                <a:gd name="T11" fmla="*/ 3 h 33"/>
                <a:gd name="T12" fmla="*/ 1 w 31"/>
                <a:gd name="T13" fmla="*/ 14 h 33"/>
              </a:gdLst>
              <a:ahLst/>
              <a:cxnLst>
                <a:cxn ang="0">
                  <a:pos x="T0" y="T1"/>
                </a:cxn>
                <a:cxn ang="0">
                  <a:pos x="T2" y="T3"/>
                </a:cxn>
                <a:cxn ang="0">
                  <a:pos x="T4" y="T5"/>
                </a:cxn>
                <a:cxn ang="0">
                  <a:pos x="T6" y="T7"/>
                </a:cxn>
                <a:cxn ang="0">
                  <a:pos x="T8" y="T9"/>
                </a:cxn>
                <a:cxn ang="0">
                  <a:pos x="T10" y="T11"/>
                </a:cxn>
                <a:cxn ang="0">
                  <a:pos x="T12" y="T13"/>
                </a:cxn>
              </a:cxnLst>
              <a:rect l="0" t="0" r="r" b="b"/>
              <a:pathLst>
                <a:path w="31" h="33">
                  <a:moveTo>
                    <a:pt x="1" y="14"/>
                  </a:moveTo>
                  <a:cubicBezTo>
                    <a:pt x="0" y="23"/>
                    <a:pt x="4" y="30"/>
                    <a:pt x="11" y="32"/>
                  </a:cubicBezTo>
                  <a:cubicBezTo>
                    <a:pt x="15" y="33"/>
                    <a:pt x="19" y="33"/>
                    <a:pt x="22" y="31"/>
                  </a:cubicBezTo>
                  <a:cubicBezTo>
                    <a:pt x="25" y="29"/>
                    <a:pt x="28" y="26"/>
                    <a:pt x="30" y="22"/>
                  </a:cubicBezTo>
                  <a:cubicBezTo>
                    <a:pt x="31" y="19"/>
                    <a:pt x="31" y="14"/>
                    <a:pt x="29" y="11"/>
                  </a:cubicBezTo>
                  <a:cubicBezTo>
                    <a:pt x="28" y="7"/>
                    <a:pt x="24" y="5"/>
                    <a:pt x="20" y="3"/>
                  </a:cubicBezTo>
                  <a:cubicBezTo>
                    <a:pt x="11" y="0"/>
                    <a:pt x="3" y="6"/>
                    <a:pt x="1" y="14"/>
                  </a:cubicBezTo>
                  <a:close/>
                </a:path>
              </a:pathLst>
            </a:custGeom>
            <a:solidFill>
              <a:schemeClr val="accent1"/>
            </a:solidFill>
            <a:ln>
              <a:noFill/>
            </a:ln>
          </p:spPr>
          <p:txBody>
            <a:bodyPr anchor="ctr"/>
            <a:lstStyle/>
            <a:p>
              <a:pPr algn="ctr">
                <a:lnSpc>
                  <a:spcPct val="130000"/>
                </a:lnSpc>
              </a:pPr>
              <a:endParaRPr sz="1350"/>
            </a:p>
          </p:txBody>
        </p:sp>
        <p:sp>
          <p:nvSpPr>
            <p:cNvPr id="55" name="任意多边形 54"/>
            <p:cNvSpPr/>
            <p:nvPr>
              <p:custDataLst>
                <p:tags r:id="rId7"/>
              </p:custDataLst>
            </p:nvPr>
          </p:nvSpPr>
          <p:spPr bwMode="auto">
            <a:xfrm>
              <a:off x="5257" y="2516"/>
              <a:ext cx="274" cy="266"/>
            </a:xfrm>
            <a:custGeom>
              <a:avLst/>
              <a:gdLst>
                <a:gd name="T0" fmla="*/ 1 w 32"/>
                <a:gd name="T1" fmla="*/ 16 h 31"/>
                <a:gd name="T2" fmla="*/ 16 w 32"/>
                <a:gd name="T3" fmla="*/ 30 h 31"/>
                <a:gd name="T4" fmla="*/ 31 w 32"/>
                <a:gd name="T5" fmla="*/ 16 h 31"/>
                <a:gd name="T6" fmla="*/ 16 w 32"/>
                <a:gd name="T7" fmla="*/ 0 h 31"/>
                <a:gd name="T8" fmla="*/ 1 w 32"/>
                <a:gd name="T9" fmla="*/ 16 h 31"/>
              </a:gdLst>
              <a:ahLst/>
              <a:cxnLst>
                <a:cxn ang="0">
                  <a:pos x="T0" y="T1"/>
                </a:cxn>
                <a:cxn ang="0">
                  <a:pos x="T2" y="T3"/>
                </a:cxn>
                <a:cxn ang="0">
                  <a:pos x="T4" y="T5"/>
                </a:cxn>
                <a:cxn ang="0">
                  <a:pos x="T6" y="T7"/>
                </a:cxn>
                <a:cxn ang="0">
                  <a:pos x="T8" y="T9"/>
                </a:cxn>
              </a:cxnLst>
              <a:rect l="0" t="0" r="r" b="b"/>
              <a:pathLst>
                <a:path w="32" h="31">
                  <a:moveTo>
                    <a:pt x="1" y="16"/>
                  </a:moveTo>
                  <a:cubicBezTo>
                    <a:pt x="2" y="24"/>
                    <a:pt x="9" y="31"/>
                    <a:pt x="16" y="30"/>
                  </a:cubicBezTo>
                  <a:cubicBezTo>
                    <a:pt x="23" y="31"/>
                    <a:pt x="30" y="24"/>
                    <a:pt x="31" y="16"/>
                  </a:cubicBezTo>
                  <a:cubicBezTo>
                    <a:pt x="32" y="8"/>
                    <a:pt x="25" y="1"/>
                    <a:pt x="16" y="0"/>
                  </a:cubicBezTo>
                  <a:cubicBezTo>
                    <a:pt x="7" y="1"/>
                    <a:pt x="0" y="8"/>
                    <a:pt x="1" y="16"/>
                  </a:cubicBezTo>
                  <a:close/>
                </a:path>
              </a:pathLst>
            </a:custGeom>
            <a:solidFill>
              <a:schemeClr val="accent1"/>
            </a:solidFill>
            <a:ln>
              <a:noFill/>
            </a:ln>
          </p:spPr>
          <p:txBody>
            <a:bodyPr anchor="ctr"/>
            <a:lstStyle/>
            <a:p>
              <a:pPr algn="ctr">
                <a:lnSpc>
                  <a:spcPct val="130000"/>
                </a:lnSpc>
              </a:pPr>
              <a:endParaRPr sz="1350"/>
            </a:p>
          </p:txBody>
        </p:sp>
        <p:sp>
          <p:nvSpPr>
            <p:cNvPr id="56" name="任意多边形 55"/>
            <p:cNvSpPr/>
            <p:nvPr>
              <p:custDataLst>
                <p:tags r:id="rId8"/>
              </p:custDataLst>
            </p:nvPr>
          </p:nvSpPr>
          <p:spPr bwMode="auto">
            <a:xfrm>
              <a:off x="4882" y="2550"/>
              <a:ext cx="274" cy="283"/>
            </a:xfrm>
            <a:custGeom>
              <a:avLst/>
              <a:gdLst>
                <a:gd name="T0" fmla="*/ 2 w 32"/>
                <a:gd name="T1" fmla="*/ 22 h 33"/>
                <a:gd name="T2" fmla="*/ 10 w 32"/>
                <a:gd name="T3" fmla="*/ 31 h 33"/>
                <a:gd name="T4" fmla="*/ 20 w 32"/>
                <a:gd name="T5" fmla="*/ 32 h 33"/>
                <a:gd name="T6" fmla="*/ 30 w 32"/>
                <a:gd name="T7" fmla="*/ 14 h 33"/>
                <a:gd name="T8" fmla="*/ 12 w 32"/>
                <a:gd name="T9" fmla="*/ 3 h 33"/>
                <a:gd name="T10" fmla="*/ 2 w 32"/>
                <a:gd name="T11" fmla="*/ 11 h 33"/>
                <a:gd name="T12" fmla="*/ 2 w 32"/>
                <a:gd name="T13" fmla="*/ 22 h 33"/>
              </a:gdLst>
              <a:ahLst/>
              <a:cxnLst>
                <a:cxn ang="0">
                  <a:pos x="T0" y="T1"/>
                </a:cxn>
                <a:cxn ang="0">
                  <a:pos x="T2" y="T3"/>
                </a:cxn>
                <a:cxn ang="0">
                  <a:pos x="T4" y="T5"/>
                </a:cxn>
                <a:cxn ang="0">
                  <a:pos x="T6" y="T7"/>
                </a:cxn>
                <a:cxn ang="0">
                  <a:pos x="T8" y="T9"/>
                </a:cxn>
                <a:cxn ang="0">
                  <a:pos x="T10" y="T11"/>
                </a:cxn>
                <a:cxn ang="0">
                  <a:pos x="T12" y="T13"/>
                </a:cxn>
              </a:cxnLst>
              <a:rect l="0" t="0" r="r" b="b"/>
              <a:pathLst>
                <a:path w="32" h="33">
                  <a:moveTo>
                    <a:pt x="2" y="22"/>
                  </a:moveTo>
                  <a:cubicBezTo>
                    <a:pt x="3" y="26"/>
                    <a:pt x="6" y="29"/>
                    <a:pt x="10" y="31"/>
                  </a:cubicBezTo>
                  <a:cubicBezTo>
                    <a:pt x="13" y="33"/>
                    <a:pt x="17" y="33"/>
                    <a:pt x="20" y="32"/>
                  </a:cubicBezTo>
                  <a:cubicBezTo>
                    <a:pt x="27" y="30"/>
                    <a:pt x="32" y="23"/>
                    <a:pt x="30" y="14"/>
                  </a:cubicBezTo>
                  <a:cubicBezTo>
                    <a:pt x="29" y="6"/>
                    <a:pt x="20" y="0"/>
                    <a:pt x="12" y="3"/>
                  </a:cubicBezTo>
                  <a:cubicBezTo>
                    <a:pt x="8" y="5"/>
                    <a:pt x="4" y="7"/>
                    <a:pt x="2" y="11"/>
                  </a:cubicBezTo>
                  <a:cubicBezTo>
                    <a:pt x="1" y="14"/>
                    <a:pt x="0" y="19"/>
                    <a:pt x="2" y="22"/>
                  </a:cubicBezTo>
                  <a:close/>
                </a:path>
              </a:pathLst>
            </a:custGeom>
            <a:solidFill>
              <a:schemeClr val="accent1"/>
            </a:solidFill>
            <a:ln>
              <a:noFill/>
            </a:ln>
          </p:spPr>
          <p:txBody>
            <a:bodyPr anchor="ctr"/>
            <a:lstStyle/>
            <a:p>
              <a:pPr algn="ctr">
                <a:lnSpc>
                  <a:spcPct val="130000"/>
                </a:lnSpc>
              </a:pPr>
              <a:endParaRPr sz="1350"/>
            </a:p>
          </p:txBody>
        </p:sp>
        <p:sp>
          <p:nvSpPr>
            <p:cNvPr id="57" name="任意多边形 56"/>
            <p:cNvSpPr/>
            <p:nvPr>
              <p:custDataLst>
                <p:tags r:id="rId9"/>
              </p:custDataLst>
            </p:nvPr>
          </p:nvSpPr>
          <p:spPr bwMode="auto">
            <a:xfrm>
              <a:off x="4523" y="2705"/>
              <a:ext cx="291" cy="293"/>
            </a:xfrm>
            <a:custGeom>
              <a:avLst/>
              <a:gdLst>
                <a:gd name="T0" fmla="*/ 4 w 34"/>
                <a:gd name="T1" fmla="*/ 24 h 34"/>
                <a:gd name="T2" fmla="*/ 24 w 34"/>
                <a:gd name="T3" fmla="*/ 30 h 34"/>
                <a:gd name="T4" fmla="*/ 30 w 34"/>
                <a:gd name="T5" fmla="*/ 10 h 34"/>
                <a:gd name="T6" fmla="*/ 10 w 34"/>
                <a:gd name="T7" fmla="*/ 4 h 34"/>
                <a:gd name="T8" fmla="*/ 4 w 34"/>
                <a:gd name="T9" fmla="*/ 24 h 34"/>
              </a:gdLst>
              <a:ahLst/>
              <a:cxnLst>
                <a:cxn ang="0">
                  <a:pos x="T0" y="T1"/>
                </a:cxn>
                <a:cxn ang="0">
                  <a:pos x="T2" y="T3"/>
                </a:cxn>
                <a:cxn ang="0">
                  <a:pos x="T4" y="T5"/>
                </a:cxn>
                <a:cxn ang="0">
                  <a:pos x="T6" y="T7"/>
                </a:cxn>
                <a:cxn ang="0">
                  <a:pos x="T8" y="T9"/>
                </a:cxn>
              </a:cxnLst>
              <a:rect l="0" t="0" r="r" b="b"/>
              <a:pathLst>
                <a:path w="34" h="34">
                  <a:moveTo>
                    <a:pt x="4" y="24"/>
                  </a:moveTo>
                  <a:cubicBezTo>
                    <a:pt x="9" y="32"/>
                    <a:pt x="18" y="34"/>
                    <a:pt x="24" y="30"/>
                  </a:cubicBezTo>
                  <a:cubicBezTo>
                    <a:pt x="31" y="27"/>
                    <a:pt x="34" y="18"/>
                    <a:pt x="30" y="10"/>
                  </a:cubicBezTo>
                  <a:cubicBezTo>
                    <a:pt x="27" y="3"/>
                    <a:pt x="18" y="0"/>
                    <a:pt x="10" y="4"/>
                  </a:cubicBezTo>
                  <a:cubicBezTo>
                    <a:pt x="2" y="8"/>
                    <a:pt x="0" y="18"/>
                    <a:pt x="4" y="24"/>
                  </a:cubicBezTo>
                  <a:close/>
                </a:path>
              </a:pathLst>
            </a:custGeom>
            <a:solidFill>
              <a:schemeClr val="accent1"/>
            </a:solidFill>
            <a:ln>
              <a:noFill/>
            </a:ln>
          </p:spPr>
          <p:txBody>
            <a:bodyPr anchor="ctr"/>
            <a:lstStyle/>
            <a:p>
              <a:pPr algn="ctr">
                <a:lnSpc>
                  <a:spcPct val="130000"/>
                </a:lnSpc>
              </a:pPr>
              <a:endParaRPr sz="1350"/>
            </a:p>
          </p:txBody>
        </p:sp>
        <p:sp>
          <p:nvSpPr>
            <p:cNvPr id="58" name="任意多边形 57"/>
            <p:cNvSpPr/>
            <p:nvPr>
              <p:custDataLst>
                <p:tags r:id="rId10"/>
              </p:custDataLst>
            </p:nvPr>
          </p:nvSpPr>
          <p:spPr bwMode="auto">
            <a:xfrm>
              <a:off x="4208" y="2912"/>
              <a:ext cx="291" cy="293"/>
            </a:xfrm>
            <a:custGeom>
              <a:avLst/>
              <a:gdLst>
                <a:gd name="T0" fmla="*/ 5 w 34"/>
                <a:gd name="T1" fmla="*/ 27 h 34"/>
                <a:gd name="T2" fmla="*/ 26 w 34"/>
                <a:gd name="T3" fmla="*/ 29 h 34"/>
                <a:gd name="T4" fmla="*/ 29 w 34"/>
                <a:gd name="T5" fmla="*/ 9 h 34"/>
                <a:gd name="T6" fmla="*/ 8 w 34"/>
                <a:gd name="T7" fmla="*/ 6 h 34"/>
                <a:gd name="T8" fmla="*/ 5 w 34"/>
                <a:gd name="T9" fmla="*/ 27 h 34"/>
              </a:gdLst>
              <a:ahLst/>
              <a:cxnLst>
                <a:cxn ang="0">
                  <a:pos x="T0" y="T1"/>
                </a:cxn>
                <a:cxn ang="0">
                  <a:pos x="T2" y="T3"/>
                </a:cxn>
                <a:cxn ang="0">
                  <a:pos x="T4" y="T5"/>
                </a:cxn>
                <a:cxn ang="0">
                  <a:pos x="T6" y="T7"/>
                </a:cxn>
                <a:cxn ang="0">
                  <a:pos x="T8" y="T9"/>
                </a:cxn>
              </a:cxnLst>
              <a:rect l="0" t="0" r="r" b="b"/>
              <a:pathLst>
                <a:path w="34" h="34">
                  <a:moveTo>
                    <a:pt x="5" y="27"/>
                  </a:moveTo>
                  <a:cubicBezTo>
                    <a:pt x="11" y="33"/>
                    <a:pt x="20" y="34"/>
                    <a:pt x="26" y="29"/>
                  </a:cubicBezTo>
                  <a:cubicBezTo>
                    <a:pt x="32" y="24"/>
                    <a:pt x="34" y="16"/>
                    <a:pt x="29" y="9"/>
                  </a:cubicBezTo>
                  <a:cubicBezTo>
                    <a:pt x="24" y="2"/>
                    <a:pt x="14" y="0"/>
                    <a:pt x="8" y="6"/>
                  </a:cubicBezTo>
                  <a:cubicBezTo>
                    <a:pt x="1" y="11"/>
                    <a:pt x="0" y="20"/>
                    <a:pt x="5" y="27"/>
                  </a:cubicBezTo>
                  <a:close/>
                </a:path>
              </a:pathLst>
            </a:custGeom>
            <a:solidFill>
              <a:schemeClr val="accent1"/>
            </a:solidFill>
            <a:ln>
              <a:noFill/>
            </a:ln>
          </p:spPr>
          <p:txBody>
            <a:bodyPr anchor="ctr"/>
            <a:lstStyle/>
            <a:p>
              <a:pPr algn="ctr">
                <a:lnSpc>
                  <a:spcPct val="130000"/>
                </a:lnSpc>
              </a:pPr>
              <a:endParaRPr sz="1350"/>
            </a:p>
          </p:txBody>
        </p:sp>
        <p:sp>
          <p:nvSpPr>
            <p:cNvPr id="59" name="任意多边形 58"/>
            <p:cNvSpPr/>
            <p:nvPr>
              <p:custDataLst>
                <p:tags r:id="rId11"/>
              </p:custDataLst>
            </p:nvPr>
          </p:nvSpPr>
          <p:spPr bwMode="auto">
            <a:xfrm>
              <a:off x="3927" y="3170"/>
              <a:ext cx="281" cy="283"/>
            </a:xfrm>
            <a:custGeom>
              <a:avLst/>
              <a:gdLst>
                <a:gd name="T0" fmla="*/ 6 w 33"/>
                <a:gd name="T1" fmla="*/ 28 h 33"/>
                <a:gd name="T2" fmla="*/ 27 w 33"/>
                <a:gd name="T3" fmla="*/ 27 h 33"/>
                <a:gd name="T4" fmla="*/ 27 w 33"/>
                <a:gd name="T5" fmla="*/ 7 h 33"/>
                <a:gd name="T6" fmla="*/ 6 w 33"/>
                <a:gd name="T7" fmla="*/ 6 h 33"/>
                <a:gd name="T8" fmla="*/ 6 w 33"/>
                <a:gd name="T9" fmla="*/ 28 h 33"/>
              </a:gdLst>
              <a:ahLst/>
              <a:cxnLst>
                <a:cxn ang="0">
                  <a:pos x="T0" y="T1"/>
                </a:cxn>
                <a:cxn ang="0">
                  <a:pos x="T2" y="T3"/>
                </a:cxn>
                <a:cxn ang="0">
                  <a:pos x="T4" y="T5"/>
                </a:cxn>
                <a:cxn ang="0">
                  <a:pos x="T6" y="T7"/>
                </a:cxn>
                <a:cxn ang="0">
                  <a:pos x="T8" y="T9"/>
                </a:cxn>
              </a:cxnLst>
              <a:rect l="0" t="0" r="r" b="b"/>
              <a:pathLst>
                <a:path w="33" h="33">
                  <a:moveTo>
                    <a:pt x="6" y="28"/>
                  </a:moveTo>
                  <a:cubicBezTo>
                    <a:pt x="12" y="33"/>
                    <a:pt x="22" y="33"/>
                    <a:pt x="27" y="27"/>
                  </a:cubicBezTo>
                  <a:cubicBezTo>
                    <a:pt x="33" y="22"/>
                    <a:pt x="33" y="13"/>
                    <a:pt x="27" y="7"/>
                  </a:cubicBezTo>
                  <a:cubicBezTo>
                    <a:pt x="22" y="1"/>
                    <a:pt x="12" y="0"/>
                    <a:pt x="6" y="6"/>
                  </a:cubicBezTo>
                  <a:cubicBezTo>
                    <a:pt x="0" y="12"/>
                    <a:pt x="0" y="22"/>
                    <a:pt x="6" y="28"/>
                  </a:cubicBezTo>
                  <a:close/>
                </a:path>
              </a:pathLst>
            </a:custGeom>
            <a:solidFill>
              <a:schemeClr val="accent1"/>
            </a:solidFill>
            <a:ln>
              <a:noFill/>
            </a:ln>
          </p:spPr>
          <p:txBody>
            <a:bodyPr anchor="ctr"/>
            <a:lstStyle/>
            <a:p>
              <a:pPr algn="ctr">
                <a:lnSpc>
                  <a:spcPct val="130000"/>
                </a:lnSpc>
              </a:pPr>
              <a:endParaRPr sz="1350"/>
            </a:p>
          </p:txBody>
        </p:sp>
        <p:sp>
          <p:nvSpPr>
            <p:cNvPr id="60" name="任意多边形 59"/>
            <p:cNvSpPr/>
            <p:nvPr>
              <p:custDataLst>
                <p:tags r:id="rId12"/>
              </p:custDataLst>
            </p:nvPr>
          </p:nvSpPr>
          <p:spPr bwMode="auto">
            <a:xfrm>
              <a:off x="3927" y="3703"/>
              <a:ext cx="281" cy="285"/>
            </a:xfrm>
            <a:custGeom>
              <a:avLst/>
              <a:gdLst>
                <a:gd name="T0" fmla="*/ 27 w 33"/>
                <a:gd name="T1" fmla="*/ 26 h 33"/>
                <a:gd name="T2" fmla="*/ 27 w 33"/>
                <a:gd name="T3" fmla="*/ 5 h 33"/>
                <a:gd name="T4" fmla="*/ 6 w 33"/>
                <a:gd name="T5" fmla="*/ 5 h 33"/>
                <a:gd name="T6" fmla="*/ 6 w 33"/>
                <a:gd name="T7" fmla="*/ 26 h 33"/>
                <a:gd name="T8" fmla="*/ 27 w 33"/>
                <a:gd name="T9" fmla="*/ 26 h 33"/>
              </a:gdLst>
              <a:ahLst/>
              <a:cxnLst>
                <a:cxn ang="0">
                  <a:pos x="T0" y="T1"/>
                </a:cxn>
                <a:cxn ang="0">
                  <a:pos x="T2" y="T3"/>
                </a:cxn>
                <a:cxn ang="0">
                  <a:pos x="T4" y="T5"/>
                </a:cxn>
                <a:cxn ang="0">
                  <a:pos x="T6" y="T7"/>
                </a:cxn>
                <a:cxn ang="0">
                  <a:pos x="T8" y="T9"/>
                </a:cxn>
              </a:cxnLst>
              <a:rect l="0" t="0" r="r" b="b"/>
              <a:pathLst>
                <a:path w="33" h="33">
                  <a:moveTo>
                    <a:pt x="27" y="26"/>
                  </a:moveTo>
                  <a:cubicBezTo>
                    <a:pt x="33" y="20"/>
                    <a:pt x="33" y="11"/>
                    <a:pt x="27" y="5"/>
                  </a:cubicBezTo>
                  <a:cubicBezTo>
                    <a:pt x="22" y="0"/>
                    <a:pt x="12" y="0"/>
                    <a:pt x="6" y="5"/>
                  </a:cubicBezTo>
                  <a:cubicBezTo>
                    <a:pt x="0" y="11"/>
                    <a:pt x="0" y="20"/>
                    <a:pt x="6" y="26"/>
                  </a:cubicBezTo>
                  <a:cubicBezTo>
                    <a:pt x="12" y="33"/>
                    <a:pt x="22" y="32"/>
                    <a:pt x="27" y="26"/>
                  </a:cubicBezTo>
                  <a:close/>
                </a:path>
              </a:pathLst>
            </a:custGeom>
            <a:solidFill>
              <a:schemeClr val="accent5"/>
            </a:solidFill>
            <a:ln>
              <a:noFill/>
            </a:ln>
          </p:spPr>
          <p:txBody>
            <a:bodyPr anchor="ctr"/>
            <a:lstStyle/>
            <a:p>
              <a:pPr algn="ctr">
                <a:lnSpc>
                  <a:spcPct val="130000"/>
                </a:lnSpc>
              </a:pPr>
              <a:endParaRPr sz="1350"/>
            </a:p>
          </p:txBody>
        </p:sp>
        <p:sp>
          <p:nvSpPr>
            <p:cNvPr id="61" name="任意多边形 60"/>
            <p:cNvSpPr/>
            <p:nvPr>
              <p:custDataLst>
                <p:tags r:id="rId13"/>
              </p:custDataLst>
            </p:nvPr>
          </p:nvSpPr>
          <p:spPr bwMode="auto">
            <a:xfrm>
              <a:off x="4208" y="3952"/>
              <a:ext cx="291" cy="285"/>
            </a:xfrm>
            <a:custGeom>
              <a:avLst/>
              <a:gdLst>
                <a:gd name="T0" fmla="*/ 29 w 34"/>
                <a:gd name="T1" fmla="*/ 25 h 33"/>
                <a:gd name="T2" fmla="*/ 26 w 34"/>
                <a:gd name="T3" fmla="*/ 4 h 33"/>
                <a:gd name="T4" fmla="*/ 5 w 34"/>
                <a:gd name="T5" fmla="*/ 7 h 33"/>
                <a:gd name="T6" fmla="*/ 8 w 34"/>
                <a:gd name="T7" fmla="*/ 28 h 33"/>
                <a:gd name="T8" fmla="*/ 29 w 34"/>
                <a:gd name="T9" fmla="*/ 25 h 33"/>
              </a:gdLst>
              <a:ahLst/>
              <a:cxnLst>
                <a:cxn ang="0">
                  <a:pos x="T0" y="T1"/>
                </a:cxn>
                <a:cxn ang="0">
                  <a:pos x="T2" y="T3"/>
                </a:cxn>
                <a:cxn ang="0">
                  <a:pos x="T4" y="T5"/>
                </a:cxn>
                <a:cxn ang="0">
                  <a:pos x="T6" y="T7"/>
                </a:cxn>
                <a:cxn ang="0">
                  <a:pos x="T8" y="T9"/>
                </a:cxn>
              </a:cxnLst>
              <a:rect l="0" t="0" r="r" b="b"/>
              <a:pathLst>
                <a:path w="34" h="33">
                  <a:moveTo>
                    <a:pt x="29" y="25"/>
                  </a:moveTo>
                  <a:cubicBezTo>
                    <a:pt x="34" y="18"/>
                    <a:pt x="32" y="9"/>
                    <a:pt x="26" y="4"/>
                  </a:cubicBezTo>
                  <a:cubicBezTo>
                    <a:pt x="20" y="0"/>
                    <a:pt x="11" y="1"/>
                    <a:pt x="5" y="7"/>
                  </a:cubicBezTo>
                  <a:cubicBezTo>
                    <a:pt x="0" y="13"/>
                    <a:pt x="1" y="23"/>
                    <a:pt x="8" y="28"/>
                  </a:cubicBezTo>
                  <a:cubicBezTo>
                    <a:pt x="14" y="33"/>
                    <a:pt x="24" y="32"/>
                    <a:pt x="29" y="25"/>
                  </a:cubicBezTo>
                  <a:close/>
                </a:path>
              </a:pathLst>
            </a:custGeom>
            <a:solidFill>
              <a:schemeClr val="accent5"/>
            </a:solidFill>
            <a:ln>
              <a:noFill/>
            </a:ln>
          </p:spPr>
          <p:txBody>
            <a:bodyPr anchor="ctr"/>
            <a:lstStyle/>
            <a:p>
              <a:pPr algn="ctr">
                <a:lnSpc>
                  <a:spcPct val="130000"/>
                </a:lnSpc>
              </a:pPr>
              <a:endParaRPr sz="1350"/>
            </a:p>
          </p:txBody>
        </p:sp>
        <p:sp>
          <p:nvSpPr>
            <p:cNvPr id="62" name="任意多边形 61"/>
            <p:cNvSpPr/>
            <p:nvPr>
              <p:custDataLst>
                <p:tags r:id="rId14"/>
              </p:custDataLst>
            </p:nvPr>
          </p:nvSpPr>
          <p:spPr bwMode="auto">
            <a:xfrm>
              <a:off x="4523" y="4160"/>
              <a:ext cx="291" cy="293"/>
            </a:xfrm>
            <a:custGeom>
              <a:avLst/>
              <a:gdLst>
                <a:gd name="T0" fmla="*/ 30 w 34"/>
                <a:gd name="T1" fmla="*/ 24 h 34"/>
                <a:gd name="T2" fmla="*/ 24 w 34"/>
                <a:gd name="T3" fmla="*/ 4 h 34"/>
                <a:gd name="T4" fmla="*/ 4 w 34"/>
                <a:gd name="T5" fmla="*/ 9 h 34"/>
                <a:gd name="T6" fmla="*/ 10 w 34"/>
                <a:gd name="T7" fmla="*/ 30 h 34"/>
                <a:gd name="T8" fmla="*/ 30 w 34"/>
                <a:gd name="T9" fmla="*/ 24 h 34"/>
              </a:gdLst>
              <a:ahLst/>
              <a:cxnLst>
                <a:cxn ang="0">
                  <a:pos x="T0" y="T1"/>
                </a:cxn>
                <a:cxn ang="0">
                  <a:pos x="T2" y="T3"/>
                </a:cxn>
                <a:cxn ang="0">
                  <a:pos x="T4" y="T5"/>
                </a:cxn>
                <a:cxn ang="0">
                  <a:pos x="T6" y="T7"/>
                </a:cxn>
                <a:cxn ang="0">
                  <a:pos x="T8" y="T9"/>
                </a:cxn>
              </a:cxnLst>
              <a:rect l="0" t="0" r="r" b="b"/>
              <a:pathLst>
                <a:path w="34" h="34">
                  <a:moveTo>
                    <a:pt x="30" y="24"/>
                  </a:moveTo>
                  <a:cubicBezTo>
                    <a:pt x="34" y="16"/>
                    <a:pt x="31" y="7"/>
                    <a:pt x="24" y="4"/>
                  </a:cubicBezTo>
                  <a:cubicBezTo>
                    <a:pt x="18" y="0"/>
                    <a:pt x="9" y="2"/>
                    <a:pt x="4" y="9"/>
                  </a:cubicBezTo>
                  <a:cubicBezTo>
                    <a:pt x="0" y="16"/>
                    <a:pt x="2" y="26"/>
                    <a:pt x="10" y="30"/>
                  </a:cubicBezTo>
                  <a:cubicBezTo>
                    <a:pt x="18" y="34"/>
                    <a:pt x="27" y="31"/>
                    <a:pt x="30" y="24"/>
                  </a:cubicBezTo>
                  <a:close/>
                </a:path>
              </a:pathLst>
            </a:custGeom>
            <a:solidFill>
              <a:schemeClr val="accent5"/>
            </a:solidFill>
            <a:ln>
              <a:noFill/>
            </a:ln>
          </p:spPr>
          <p:txBody>
            <a:bodyPr anchor="ctr"/>
            <a:lstStyle/>
            <a:p>
              <a:pPr algn="ctr">
                <a:lnSpc>
                  <a:spcPct val="130000"/>
                </a:lnSpc>
              </a:pPr>
              <a:endParaRPr sz="1350"/>
            </a:p>
          </p:txBody>
        </p:sp>
        <p:sp>
          <p:nvSpPr>
            <p:cNvPr id="63" name="任意多边形 62"/>
            <p:cNvSpPr/>
            <p:nvPr>
              <p:custDataLst>
                <p:tags r:id="rId15"/>
              </p:custDataLst>
            </p:nvPr>
          </p:nvSpPr>
          <p:spPr bwMode="auto">
            <a:xfrm>
              <a:off x="4882" y="4314"/>
              <a:ext cx="274" cy="285"/>
            </a:xfrm>
            <a:custGeom>
              <a:avLst/>
              <a:gdLst>
                <a:gd name="T0" fmla="*/ 30 w 32"/>
                <a:gd name="T1" fmla="*/ 19 h 33"/>
                <a:gd name="T2" fmla="*/ 20 w 32"/>
                <a:gd name="T3" fmla="*/ 1 h 33"/>
                <a:gd name="T4" fmla="*/ 10 w 32"/>
                <a:gd name="T5" fmla="*/ 3 h 33"/>
                <a:gd name="T6" fmla="*/ 2 w 32"/>
                <a:gd name="T7" fmla="*/ 11 h 33"/>
                <a:gd name="T8" fmla="*/ 2 w 32"/>
                <a:gd name="T9" fmla="*/ 23 h 33"/>
                <a:gd name="T10" fmla="*/ 12 w 32"/>
                <a:gd name="T11" fmla="*/ 30 h 33"/>
                <a:gd name="T12" fmla="*/ 30 w 32"/>
                <a:gd name="T13" fmla="*/ 19 h 33"/>
              </a:gdLst>
              <a:ahLst/>
              <a:cxnLst>
                <a:cxn ang="0">
                  <a:pos x="T0" y="T1"/>
                </a:cxn>
                <a:cxn ang="0">
                  <a:pos x="T2" y="T3"/>
                </a:cxn>
                <a:cxn ang="0">
                  <a:pos x="T4" y="T5"/>
                </a:cxn>
                <a:cxn ang="0">
                  <a:pos x="T6" y="T7"/>
                </a:cxn>
                <a:cxn ang="0">
                  <a:pos x="T8" y="T9"/>
                </a:cxn>
                <a:cxn ang="0">
                  <a:pos x="T10" y="T11"/>
                </a:cxn>
                <a:cxn ang="0">
                  <a:pos x="T12" y="T13"/>
                </a:cxn>
              </a:cxnLst>
              <a:rect l="0" t="0" r="r" b="b"/>
              <a:pathLst>
                <a:path w="32" h="33">
                  <a:moveTo>
                    <a:pt x="30" y="19"/>
                  </a:moveTo>
                  <a:cubicBezTo>
                    <a:pt x="32" y="11"/>
                    <a:pt x="27" y="4"/>
                    <a:pt x="20" y="1"/>
                  </a:cubicBezTo>
                  <a:cubicBezTo>
                    <a:pt x="17" y="0"/>
                    <a:pt x="13" y="1"/>
                    <a:pt x="10" y="3"/>
                  </a:cubicBezTo>
                  <a:cubicBezTo>
                    <a:pt x="6" y="5"/>
                    <a:pt x="3" y="7"/>
                    <a:pt x="2" y="11"/>
                  </a:cubicBezTo>
                  <a:cubicBezTo>
                    <a:pt x="0" y="15"/>
                    <a:pt x="1" y="19"/>
                    <a:pt x="2" y="23"/>
                  </a:cubicBezTo>
                  <a:cubicBezTo>
                    <a:pt x="4" y="26"/>
                    <a:pt x="8" y="29"/>
                    <a:pt x="12" y="30"/>
                  </a:cubicBezTo>
                  <a:cubicBezTo>
                    <a:pt x="20" y="33"/>
                    <a:pt x="29" y="27"/>
                    <a:pt x="30" y="19"/>
                  </a:cubicBezTo>
                  <a:close/>
                </a:path>
              </a:pathLst>
            </a:custGeom>
            <a:solidFill>
              <a:schemeClr val="accent5"/>
            </a:solidFill>
            <a:ln>
              <a:noFill/>
            </a:ln>
          </p:spPr>
          <p:txBody>
            <a:bodyPr anchor="ctr"/>
            <a:lstStyle/>
            <a:p>
              <a:pPr algn="ctr">
                <a:lnSpc>
                  <a:spcPct val="130000"/>
                </a:lnSpc>
              </a:pPr>
              <a:endParaRPr sz="1350"/>
            </a:p>
          </p:txBody>
        </p:sp>
        <p:sp>
          <p:nvSpPr>
            <p:cNvPr id="64" name="任意多边形 63"/>
            <p:cNvSpPr/>
            <p:nvPr>
              <p:custDataLst>
                <p:tags r:id="rId16"/>
              </p:custDataLst>
            </p:nvPr>
          </p:nvSpPr>
          <p:spPr bwMode="auto">
            <a:xfrm>
              <a:off x="5257" y="4374"/>
              <a:ext cx="274" cy="268"/>
            </a:xfrm>
            <a:custGeom>
              <a:avLst/>
              <a:gdLst>
                <a:gd name="T0" fmla="*/ 31 w 32"/>
                <a:gd name="T1" fmla="*/ 15 h 31"/>
                <a:gd name="T2" fmla="*/ 16 w 32"/>
                <a:gd name="T3" fmla="*/ 1 h 31"/>
                <a:gd name="T4" fmla="*/ 1 w 32"/>
                <a:gd name="T5" fmla="*/ 15 h 31"/>
                <a:gd name="T6" fmla="*/ 16 w 32"/>
                <a:gd name="T7" fmla="*/ 31 h 31"/>
                <a:gd name="T8" fmla="*/ 31 w 32"/>
                <a:gd name="T9" fmla="*/ 15 h 31"/>
              </a:gdLst>
              <a:ahLst/>
              <a:cxnLst>
                <a:cxn ang="0">
                  <a:pos x="T0" y="T1"/>
                </a:cxn>
                <a:cxn ang="0">
                  <a:pos x="T2" y="T3"/>
                </a:cxn>
                <a:cxn ang="0">
                  <a:pos x="T4" y="T5"/>
                </a:cxn>
                <a:cxn ang="0">
                  <a:pos x="T6" y="T7"/>
                </a:cxn>
                <a:cxn ang="0">
                  <a:pos x="T8" y="T9"/>
                </a:cxn>
              </a:cxnLst>
              <a:rect l="0" t="0" r="r" b="b"/>
              <a:pathLst>
                <a:path w="32" h="31">
                  <a:moveTo>
                    <a:pt x="31" y="15"/>
                  </a:moveTo>
                  <a:cubicBezTo>
                    <a:pt x="30" y="6"/>
                    <a:pt x="23" y="0"/>
                    <a:pt x="16" y="1"/>
                  </a:cubicBezTo>
                  <a:cubicBezTo>
                    <a:pt x="9" y="0"/>
                    <a:pt x="2" y="6"/>
                    <a:pt x="1" y="15"/>
                  </a:cubicBezTo>
                  <a:cubicBezTo>
                    <a:pt x="0" y="23"/>
                    <a:pt x="7" y="30"/>
                    <a:pt x="16" y="31"/>
                  </a:cubicBezTo>
                  <a:cubicBezTo>
                    <a:pt x="25" y="30"/>
                    <a:pt x="32" y="23"/>
                    <a:pt x="31" y="15"/>
                  </a:cubicBezTo>
                  <a:close/>
                </a:path>
              </a:pathLst>
            </a:custGeom>
            <a:solidFill>
              <a:schemeClr val="accent5"/>
            </a:solidFill>
            <a:ln>
              <a:noFill/>
            </a:ln>
          </p:spPr>
          <p:txBody>
            <a:bodyPr anchor="ctr"/>
            <a:lstStyle/>
            <a:p>
              <a:pPr algn="ctr">
                <a:lnSpc>
                  <a:spcPct val="130000"/>
                </a:lnSpc>
              </a:pPr>
              <a:endParaRPr sz="1350"/>
            </a:p>
          </p:txBody>
        </p:sp>
        <p:sp>
          <p:nvSpPr>
            <p:cNvPr id="65" name="任意多边形 64"/>
            <p:cNvSpPr/>
            <p:nvPr>
              <p:custDataLst>
                <p:tags r:id="rId17"/>
              </p:custDataLst>
            </p:nvPr>
          </p:nvSpPr>
          <p:spPr bwMode="auto">
            <a:xfrm>
              <a:off x="5632" y="4314"/>
              <a:ext cx="264" cy="285"/>
            </a:xfrm>
            <a:custGeom>
              <a:avLst/>
              <a:gdLst>
                <a:gd name="T0" fmla="*/ 30 w 31"/>
                <a:gd name="T1" fmla="*/ 11 h 33"/>
                <a:gd name="T2" fmla="*/ 22 w 31"/>
                <a:gd name="T3" fmla="*/ 3 h 33"/>
                <a:gd name="T4" fmla="*/ 11 w 31"/>
                <a:gd name="T5" fmla="*/ 1 h 33"/>
                <a:gd name="T6" fmla="*/ 1 w 31"/>
                <a:gd name="T7" fmla="*/ 19 h 33"/>
                <a:gd name="T8" fmla="*/ 20 w 31"/>
                <a:gd name="T9" fmla="*/ 30 h 33"/>
                <a:gd name="T10" fmla="*/ 29 w 31"/>
                <a:gd name="T11" fmla="*/ 23 h 33"/>
                <a:gd name="T12" fmla="*/ 30 w 31"/>
                <a:gd name="T13" fmla="*/ 11 h 33"/>
              </a:gdLst>
              <a:ahLst/>
              <a:cxnLst>
                <a:cxn ang="0">
                  <a:pos x="T0" y="T1"/>
                </a:cxn>
                <a:cxn ang="0">
                  <a:pos x="T2" y="T3"/>
                </a:cxn>
                <a:cxn ang="0">
                  <a:pos x="T4" y="T5"/>
                </a:cxn>
                <a:cxn ang="0">
                  <a:pos x="T6" y="T7"/>
                </a:cxn>
                <a:cxn ang="0">
                  <a:pos x="T8" y="T9"/>
                </a:cxn>
                <a:cxn ang="0">
                  <a:pos x="T10" y="T11"/>
                </a:cxn>
                <a:cxn ang="0">
                  <a:pos x="T12" y="T13"/>
                </a:cxn>
              </a:cxnLst>
              <a:rect l="0" t="0" r="r" b="b"/>
              <a:pathLst>
                <a:path w="31" h="33">
                  <a:moveTo>
                    <a:pt x="30" y="11"/>
                  </a:moveTo>
                  <a:cubicBezTo>
                    <a:pt x="28" y="7"/>
                    <a:pt x="25" y="5"/>
                    <a:pt x="22" y="3"/>
                  </a:cubicBezTo>
                  <a:cubicBezTo>
                    <a:pt x="19" y="1"/>
                    <a:pt x="15" y="0"/>
                    <a:pt x="11" y="1"/>
                  </a:cubicBezTo>
                  <a:cubicBezTo>
                    <a:pt x="4" y="4"/>
                    <a:pt x="0" y="11"/>
                    <a:pt x="1" y="19"/>
                  </a:cubicBezTo>
                  <a:cubicBezTo>
                    <a:pt x="3" y="27"/>
                    <a:pt x="11" y="33"/>
                    <a:pt x="20" y="30"/>
                  </a:cubicBezTo>
                  <a:cubicBezTo>
                    <a:pt x="24" y="29"/>
                    <a:pt x="28" y="26"/>
                    <a:pt x="29" y="23"/>
                  </a:cubicBezTo>
                  <a:cubicBezTo>
                    <a:pt x="31" y="19"/>
                    <a:pt x="31" y="15"/>
                    <a:pt x="30" y="11"/>
                  </a:cubicBezTo>
                  <a:close/>
                </a:path>
              </a:pathLst>
            </a:custGeom>
            <a:solidFill>
              <a:schemeClr val="accent5"/>
            </a:solidFill>
            <a:ln>
              <a:noFill/>
            </a:ln>
          </p:spPr>
          <p:txBody>
            <a:bodyPr anchor="ctr"/>
            <a:lstStyle/>
            <a:p>
              <a:pPr algn="ctr">
                <a:lnSpc>
                  <a:spcPct val="130000"/>
                </a:lnSpc>
              </a:pPr>
              <a:endParaRPr sz="1350"/>
            </a:p>
          </p:txBody>
        </p:sp>
        <p:sp>
          <p:nvSpPr>
            <p:cNvPr id="66" name="任意多边形 65"/>
            <p:cNvSpPr/>
            <p:nvPr>
              <p:custDataLst>
                <p:tags r:id="rId18"/>
              </p:custDataLst>
            </p:nvPr>
          </p:nvSpPr>
          <p:spPr bwMode="auto">
            <a:xfrm>
              <a:off x="5973" y="4160"/>
              <a:ext cx="291" cy="293"/>
            </a:xfrm>
            <a:custGeom>
              <a:avLst/>
              <a:gdLst>
                <a:gd name="T0" fmla="*/ 29 w 34"/>
                <a:gd name="T1" fmla="*/ 9 h 34"/>
                <a:gd name="T2" fmla="*/ 9 w 34"/>
                <a:gd name="T3" fmla="*/ 4 h 34"/>
                <a:gd name="T4" fmla="*/ 3 w 34"/>
                <a:gd name="T5" fmla="*/ 24 h 34"/>
                <a:gd name="T6" fmla="*/ 24 w 34"/>
                <a:gd name="T7" fmla="*/ 30 h 34"/>
                <a:gd name="T8" fmla="*/ 29 w 34"/>
                <a:gd name="T9" fmla="*/ 9 h 34"/>
              </a:gdLst>
              <a:ahLst/>
              <a:cxnLst>
                <a:cxn ang="0">
                  <a:pos x="T0" y="T1"/>
                </a:cxn>
                <a:cxn ang="0">
                  <a:pos x="T2" y="T3"/>
                </a:cxn>
                <a:cxn ang="0">
                  <a:pos x="T4" y="T5"/>
                </a:cxn>
                <a:cxn ang="0">
                  <a:pos x="T6" y="T7"/>
                </a:cxn>
                <a:cxn ang="0">
                  <a:pos x="T8" y="T9"/>
                </a:cxn>
              </a:cxnLst>
              <a:rect l="0" t="0" r="r" b="b"/>
              <a:pathLst>
                <a:path w="34" h="34">
                  <a:moveTo>
                    <a:pt x="29" y="9"/>
                  </a:moveTo>
                  <a:cubicBezTo>
                    <a:pt x="25" y="2"/>
                    <a:pt x="16" y="0"/>
                    <a:pt x="9" y="4"/>
                  </a:cubicBezTo>
                  <a:cubicBezTo>
                    <a:pt x="3" y="7"/>
                    <a:pt x="0" y="16"/>
                    <a:pt x="3" y="24"/>
                  </a:cubicBezTo>
                  <a:cubicBezTo>
                    <a:pt x="7" y="31"/>
                    <a:pt x="16" y="34"/>
                    <a:pt x="24" y="30"/>
                  </a:cubicBezTo>
                  <a:cubicBezTo>
                    <a:pt x="32" y="26"/>
                    <a:pt x="34" y="16"/>
                    <a:pt x="29" y="9"/>
                  </a:cubicBezTo>
                  <a:close/>
                </a:path>
              </a:pathLst>
            </a:custGeom>
            <a:solidFill>
              <a:schemeClr val="accent5"/>
            </a:solidFill>
            <a:ln>
              <a:noFill/>
            </a:ln>
          </p:spPr>
          <p:txBody>
            <a:bodyPr anchor="ctr"/>
            <a:lstStyle/>
            <a:p>
              <a:pPr algn="ctr">
                <a:lnSpc>
                  <a:spcPct val="130000"/>
                </a:lnSpc>
              </a:pPr>
              <a:endParaRPr sz="1350"/>
            </a:p>
          </p:txBody>
        </p:sp>
        <p:sp>
          <p:nvSpPr>
            <p:cNvPr id="67" name="任意多边形 66"/>
            <p:cNvSpPr/>
            <p:nvPr>
              <p:custDataLst>
                <p:tags r:id="rId19"/>
              </p:custDataLst>
            </p:nvPr>
          </p:nvSpPr>
          <p:spPr bwMode="auto">
            <a:xfrm>
              <a:off x="6288" y="3952"/>
              <a:ext cx="291" cy="285"/>
            </a:xfrm>
            <a:custGeom>
              <a:avLst/>
              <a:gdLst>
                <a:gd name="T0" fmla="*/ 28 w 34"/>
                <a:gd name="T1" fmla="*/ 7 h 33"/>
                <a:gd name="T2" fmla="*/ 8 w 34"/>
                <a:gd name="T3" fmla="*/ 4 h 33"/>
                <a:gd name="T4" fmla="*/ 5 w 34"/>
                <a:gd name="T5" fmla="*/ 25 h 33"/>
                <a:gd name="T6" fmla="*/ 26 w 34"/>
                <a:gd name="T7" fmla="*/ 28 h 33"/>
                <a:gd name="T8" fmla="*/ 28 w 34"/>
                <a:gd name="T9" fmla="*/ 7 h 33"/>
              </a:gdLst>
              <a:ahLst/>
              <a:cxnLst>
                <a:cxn ang="0">
                  <a:pos x="T0" y="T1"/>
                </a:cxn>
                <a:cxn ang="0">
                  <a:pos x="T2" y="T3"/>
                </a:cxn>
                <a:cxn ang="0">
                  <a:pos x="T4" y="T5"/>
                </a:cxn>
                <a:cxn ang="0">
                  <a:pos x="T6" y="T7"/>
                </a:cxn>
                <a:cxn ang="0">
                  <a:pos x="T8" y="T9"/>
                </a:cxn>
              </a:cxnLst>
              <a:rect l="0" t="0" r="r" b="b"/>
              <a:pathLst>
                <a:path w="34" h="33">
                  <a:moveTo>
                    <a:pt x="28" y="7"/>
                  </a:moveTo>
                  <a:cubicBezTo>
                    <a:pt x="23" y="1"/>
                    <a:pt x="14" y="0"/>
                    <a:pt x="8" y="4"/>
                  </a:cubicBezTo>
                  <a:cubicBezTo>
                    <a:pt x="2" y="9"/>
                    <a:pt x="0" y="18"/>
                    <a:pt x="5" y="25"/>
                  </a:cubicBezTo>
                  <a:cubicBezTo>
                    <a:pt x="9" y="32"/>
                    <a:pt x="19" y="33"/>
                    <a:pt x="26" y="28"/>
                  </a:cubicBezTo>
                  <a:cubicBezTo>
                    <a:pt x="33" y="23"/>
                    <a:pt x="34" y="13"/>
                    <a:pt x="28" y="7"/>
                  </a:cubicBezTo>
                  <a:close/>
                </a:path>
              </a:pathLst>
            </a:custGeom>
            <a:solidFill>
              <a:schemeClr val="accent5"/>
            </a:solidFill>
            <a:ln>
              <a:noFill/>
            </a:ln>
          </p:spPr>
          <p:txBody>
            <a:bodyPr anchor="ctr"/>
            <a:lstStyle/>
            <a:p>
              <a:pPr algn="ctr">
                <a:lnSpc>
                  <a:spcPct val="130000"/>
                </a:lnSpc>
              </a:pPr>
              <a:endParaRPr sz="1350"/>
            </a:p>
          </p:txBody>
        </p:sp>
        <p:sp>
          <p:nvSpPr>
            <p:cNvPr id="68" name="任意多边形 67"/>
            <p:cNvSpPr/>
            <p:nvPr>
              <p:custDataLst>
                <p:tags r:id="rId20"/>
              </p:custDataLst>
            </p:nvPr>
          </p:nvSpPr>
          <p:spPr bwMode="auto">
            <a:xfrm>
              <a:off x="6578" y="3703"/>
              <a:ext cx="281" cy="285"/>
            </a:xfrm>
            <a:custGeom>
              <a:avLst/>
              <a:gdLst>
                <a:gd name="T0" fmla="*/ 27 w 33"/>
                <a:gd name="T1" fmla="*/ 5 h 33"/>
                <a:gd name="T2" fmla="*/ 6 w 33"/>
                <a:gd name="T3" fmla="*/ 5 h 33"/>
                <a:gd name="T4" fmla="*/ 5 w 33"/>
                <a:gd name="T5" fmla="*/ 26 h 33"/>
                <a:gd name="T6" fmla="*/ 27 w 33"/>
                <a:gd name="T7" fmla="*/ 26 h 33"/>
                <a:gd name="T8" fmla="*/ 27 w 33"/>
                <a:gd name="T9" fmla="*/ 5 h 33"/>
              </a:gdLst>
              <a:ahLst/>
              <a:cxnLst>
                <a:cxn ang="0">
                  <a:pos x="T0" y="T1"/>
                </a:cxn>
                <a:cxn ang="0">
                  <a:pos x="T2" y="T3"/>
                </a:cxn>
                <a:cxn ang="0">
                  <a:pos x="T4" y="T5"/>
                </a:cxn>
                <a:cxn ang="0">
                  <a:pos x="T6" y="T7"/>
                </a:cxn>
                <a:cxn ang="0">
                  <a:pos x="T8" y="T9"/>
                </a:cxn>
              </a:cxnLst>
              <a:rect l="0" t="0" r="r" b="b"/>
              <a:pathLst>
                <a:path w="33" h="33">
                  <a:moveTo>
                    <a:pt x="27" y="5"/>
                  </a:moveTo>
                  <a:cubicBezTo>
                    <a:pt x="20" y="0"/>
                    <a:pt x="11" y="0"/>
                    <a:pt x="6" y="5"/>
                  </a:cubicBezTo>
                  <a:cubicBezTo>
                    <a:pt x="0" y="11"/>
                    <a:pt x="0" y="20"/>
                    <a:pt x="5" y="26"/>
                  </a:cubicBezTo>
                  <a:cubicBezTo>
                    <a:pt x="11" y="32"/>
                    <a:pt x="21" y="33"/>
                    <a:pt x="27" y="26"/>
                  </a:cubicBezTo>
                  <a:cubicBezTo>
                    <a:pt x="33" y="20"/>
                    <a:pt x="33" y="11"/>
                    <a:pt x="27" y="5"/>
                  </a:cubicBezTo>
                  <a:close/>
                </a:path>
              </a:pathLst>
            </a:custGeom>
            <a:solidFill>
              <a:schemeClr val="accent5"/>
            </a:solidFill>
            <a:ln>
              <a:noFill/>
            </a:ln>
          </p:spPr>
          <p:txBody>
            <a:bodyPr anchor="ctr"/>
            <a:lstStyle/>
            <a:p>
              <a:pPr algn="ctr">
                <a:lnSpc>
                  <a:spcPct val="130000"/>
                </a:lnSpc>
              </a:pPr>
              <a:endParaRPr sz="1350"/>
            </a:p>
          </p:txBody>
        </p:sp>
        <p:grpSp>
          <p:nvGrpSpPr>
            <p:cNvPr id="9" name="组合 8"/>
            <p:cNvGrpSpPr/>
            <p:nvPr>
              <p:custDataLst>
                <p:tags r:id="rId21"/>
              </p:custDataLst>
            </p:nvPr>
          </p:nvGrpSpPr>
          <p:grpSpPr>
            <a:xfrm>
              <a:off x="552" y="2533"/>
              <a:ext cx="3428" cy="2117"/>
              <a:chOff x="1989932" y="1694966"/>
              <a:chExt cx="2901951" cy="1792288"/>
            </a:xfrm>
          </p:grpSpPr>
          <p:sp>
            <p:nvSpPr>
              <p:cNvPr id="14" name="任意多边形 13"/>
              <p:cNvSpPr/>
              <p:nvPr>
                <p:custDataLst>
                  <p:tags r:id="rId122"/>
                </p:custDataLst>
              </p:nvPr>
            </p:nvSpPr>
            <p:spPr bwMode="auto">
              <a:xfrm>
                <a:off x="4436271" y="2693504"/>
                <a:ext cx="238125" cy="239713"/>
              </a:xfrm>
              <a:custGeom>
                <a:avLst/>
                <a:gdLst>
                  <a:gd name="T0" fmla="*/ 5 w 33"/>
                  <a:gd name="T1" fmla="*/ 27 h 33"/>
                  <a:gd name="T2" fmla="*/ 5 w 33"/>
                  <a:gd name="T3" fmla="*/ 6 h 33"/>
                  <a:gd name="T4" fmla="*/ 26 w 33"/>
                  <a:gd name="T5" fmla="*/ 6 h 33"/>
                  <a:gd name="T6" fmla="*/ 27 w 33"/>
                  <a:gd name="T7" fmla="*/ 27 h 33"/>
                  <a:gd name="T8" fmla="*/ 5 w 33"/>
                  <a:gd name="T9" fmla="*/ 27 h 33"/>
                </a:gdLst>
                <a:ahLst/>
                <a:cxnLst>
                  <a:cxn ang="0">
                    <a:pos x="T0" y="T1"/>
                  </a:cxn>
                  <a:cxn ang="0">
                    <a:pos x="T2" y="T3"/>
                  </a:cxn>
                  <a:cxn ang="0">
                    <a:pos x="T4" y="T5"/>
                  </a:cxn>
                  <a:cxn ang="0">
                    <a:pos x="T6" y="T7"/>
                  </a:cxn>
                  <a:cxn ang="0">
                    <a:pos x="T8" y="T9"/>
                  </a:cxn>
                </a:cxnLst>
                <a:rect l="0" t="0" r="r" b="b"/>
                <a:pathLst>
                  <a:path w="33" h="33">
                    <a:moveTo>
                      <a:pt x="5" y="27"/>
                    </a:moveTo>
                    <a:cubicBezTo>
                      <a:pt x="0" y="21"/>
                      <a:pt x="0" y="11"/>
                      <a:pt x="5" y="6"/>
                    </a:cubicBezTo>
                    <a:cubicBezTo>
                      <a:pt x="11" y="0"/>
                      <a:pt x="20" y="0"/>
                      <a:pt x="26" y="6"/>
                    </a:cubicBezTo>
                    <a:cubicBezTo>
                      <a:pt x="32" y="11"/>
                      <a:pt x="33" y="21"/>
                      <a:pt x="27" y="27"/>
                    </a:cubicBezTo>
                    <a:cubicBezTo>
                      <a:pt x="21" y="33"/>
                      <a:pt x="11" y="33"/>
                      <a:pt x="5" y="27"/>
                    </a:cubicBezTo>
                    <a:close/>
                  </a:path>
                </a:pathLst>
              </a:custGeom>
              <a:solidFill>
                <a:schemeClr val="accent4"/>
              </a:solidFill>
              <a:ln>
                <a:noFill/>
              </a:ln>
            </p:spPr>
            <p:txBody>
              <a:bodyPr anchor="ctr"/>
              <a:lstStyle/>
              <a:p>
                <a:pPr algn="ctr">
                  <a:lnSpc>
                    <a:spcPct val="130000"/>
                  </a:lnSpc>
                </a:pPr>
                <a:endParaRPr sz="1350"/>
              </a:p>
            </p:txBody>
          </p:sp>
          <p:sp>
            <p:nvSpPr>
              <p:cNvPr id="15" name="任意多边形 14"/>
              <p:cNvSpPr/>
              <p:nvPr>
                <p:custDataLst>
                  <p:tags r:id="rId123"/>
                </p:custDataLst>
              </p:nvPr>
            </p:nvSpPr>
            <p:spPr bwMode="auto">
              <a:xfrm>
                <a:off x="4191796" y="2904642"/>
                <a:ext cx="244475" cy="247650"/>
              </a:xfrm>
              <a:custGeom>
                <a:avLst/>
                <a:gdLst>
                  <a:gd name="T0" fmla="*/ 5 w 34"/>
                  <a:gd name="T1" fmla="*/ 26 h 34"/>
                  <a:gd name="T2" fmla="*/ 7 w 34"/>
                  <a:gd name="T3" fmla="*/ 5 h 34"/>
                  <a:gd name="T4" fmla="*/ 28 w 34"/>
                  <a:gd name="T5" fmla="*/ 8 h 34"/>
                  <a:gd name="T6" fmla="*/ 26 w 34"/>
                  <a:gd name="T7" fmla="*/ 29 h 34"/>
                  <a:gd name="T8" fmla="*/ 5 w 34"/>
                  <a:gd name="T9" fmla="*/ 26 h 34"/>
                </a:gdLst>
                <a:ahLst/>
                <a:cxnLst>
                  <a:cxn ang="0">
                    <a:pos x="T0" y="T1"/>
                  </a:cxn>
                  <a:cxn ang="0">
                    <a:pos x="T2" y="T3"/>
                  </a:cxn>
                  <a:cxn ang="0">
                    <a:pos x="T4" y="T5"/>
                  </a:cxn>
                  <a:cxn ang="0">
                    <a:pos x="T6" y="T7"/>
                  </a:cxn>
                  <a:cxn ang="0">
                    <a:pos x="T8" y="T9"/>
                  </a:cxn>
                </a:cxnLst>
                <a:rect l="0" t="0" r="r" b="b"/>
                <a:pathLst>
                  <a:path w="34" h="34">
                    <a:moveTo>
                      <a:pt x="5" y="26"/>
                    </a:moveTo>
                    <a:cubicBezTo>
                      <a:pt x="0" y="19"/>
                      <a:pt x="1" y="10"/>
                      <a:pt x="7" y="5"/>
                    </a:cubicBezTo>
                    <a:cubicBezTo>
                      <a:pt x="14" y="0"/>
                      <a:pt x="23" y="1"/>
                      <a:pt x="28" y="8"/>
                    </a:cubicBezTo>
                    <a:cubicBezTo>
                      <a:pt x="34" y="14"/>
                      <a:pt x="33" y="24"/>
                      <a:pt x="26" y="29"/>
                    </a:cubicBezTo>
                    <a:cubicBezTo>
                      <a:pt x="19" y="34"/>
                      <a:pt x="9" y="32"/>
                      <a:pt x="5" y="26"/>
                    </a:cubicBezTo>
                    <a:close/>
                  </a:path>
                </a:pathLst>
              </a:custGeom>
              <a:solidFill>
                <a:schemeClr val="accent4"/>
              </a:solidFill>
              <a:ln>
                <a:noFill/>
              </a:ln>
            </p:spPr>
            <p:txBody>
              <a:bodyPr anchor="ctr"/>
              <a:lstStyle/>
              <a:p>
                <a:pPr algn="ctr">
                  <a:lnSpc>
                    <a:spcPct val="130000"/>
                  </a:lnSpc>
                </a:pPr>
                <a:endParaRPr sz="1350"/>
              </a:p>
            </p:txBody>
          </p:sp>
          <p:sp>
            <p:nvSpPr>
              <p:cNvPr id="16" name="任意多边形 15"/>
              <p:cNvSpPr/>
              <p:nvPr>
                <p:custDataLst>
                  <p:tags r:id="rId124"/>
                </p:custDataLst>
              </p:nvPr>
            </p:nvSpPr>
            <p:spPr bwMode="auto">
              <a:xfrm>
                <a:off x="3923507" y="3087204"/>
                <a:ext cx="246063" cy="247650"/>
              </a:xfrm>
              <a:custGeom>
                <a:avLst/>
                <a:gdLst>
                  <a:gd name="T0" fmla="*/ 3 w 34"/>
                  <a:gd name="T1" fmla="*/ 23 h 34"/>
                  <a:gd name="T2" fmla="*/ 9 w 34"/>
                  <a:gd name="T3" fmla="*/ 3 h 34"/>
                  <a:gd name="T4" fmla="*/ 29 w 34"/>
                  <a:gd name="T5" fmla="*/ 9 h 34"/>
                  <a:gd name="T6" fmla="*/ 24 w 34"/>
                  <a:gd name="T7" fmla="*/ 30 h 34"/>
                  <a:gd name="T8" fmla="*/ 3 w 34"/>
                  <a:gd name="T9" fmla="*/ 23 h 34"/>
                </a:gdLst>
                <a:ahLst/>
                <a:cxnLst>
                  <a:cxn ang="0">
                    <a:pos x="T0" y="T1"/>
                  </a:cxn>
                  <a:cxn ang="0">
                    <a:pos x="T2" y="T3"/>
                  </a:cxn>
                  <a:cxn ang="0">
                    <a:pos x="T4" y="T5"/>
                  </a:cxn>
                  <a:cxn ang="0">
                    <a:pos x="T6" y="T7"/>
                  </a:cxn>
                  <a:cxn ang="0">
                    <a:pos x="T8" y="T9"/>
                  </a:cxn>
                </a:cxnLst>
                <a:rect l="0" t="0" r="r" b="b"/>
                <a:pathLst>
                  <a:path w="34" h="34">
                    <a:moveTo>
                      <a:pt x="3" y="23"/>
                    </a:moveTo>
                    <a:cubicBezTo>
                      <a:pt x="0" y="16"/>
                      <a:pt x="3" y="7"/>
                      <a:pt x="9" y="3"/>
                    </a:cubicBezTo>
                    <a:cubicBezTo>
                      <a:pt x="16" y="0"/>
                      <a:pt x="25" y="2"/>
                      <a:pt x="29" y="9"/>
                    </a:cubicBezTo>
                    <a:cubicBezTo>
                      <a:pt x="34" y="16"/>
                      <a:pt x="31" y="25"/>
                      <a:pt x="24" y="30"/>
                    </a:cubicBezTo>
                    <a:cubicBezTo>
                      <a:pt x="16" y="34"/>
                      <a:pt x="7" y="31"/>
                      <a:pt x="3" y="23"/>
                    </a:cubicBezTo>
                    <a:close/>
                  </a:path>
                </a:pathLst>
              </a:custGeom>
              <a:solidFill>
                <a:schemeClr val="accent4"/>
              </a:solidFill>
              <a:ln>
                <a:noFill/>
              </a:ln>
            </p:spPr>
            <p:txBody>
              <a:bodyPr anchor="ctr"/>
              <a:lstStyle/>
              <a:p>
                <a:pPr algn="ctr">
                  <a:lnSpc>
                    <a:spcPct val="130000"/>
                  </a:lnSpc>
                </a:pPr>
                <a:endParaRPr sz="1350"/>
              </a:p>
            </p:txBody>
          </p:sp>
          <p:sp>
            <p:nvSpPr>
              <p:cNvPr id="17" name="任意多边形 16"/>
              <p:cNvSpPr/>
              <p:nvPr>
                <p:custDataLst>
                  <p:tags r:id="rId125"/>
                </p:custDataLst>
              </p:nvPr>
            </p:nvSpPr>
            <p:spPr bwMode="auto">
              <a:xfrm>
                <a:off x="3636170" y="3217379"/>
                <a:ext cx="223838" cy="241300"/>
              </a:xfrm>
              <a:custGeom>
                <a:avLst/>
                <a:gdLst>
                  <a:gd name="T0" fmla="*/ 1 w 31"/>
                  <a:gd name="T1" fmla="*/ 19 h 33"/>
                  <a:gd name="T2" fmla="*/ 11 w 31"/>
                  <a:gd name="T3" fmla="*/ 1 h 33"/>
                  <a:gd name="T4" fmla="*/ 22 w 31"/>
                  <a:gd name="T5" fmla="*/ 3 h 33"/>
                  <a:gd name="T6" fmla="*/ 30 w 31"/>
                  <a:gd name="T7" fmla="*/ 11 h 33"/>
                  <a:gd name="T8" fmla="*/ 29 w 31"/>
                  <a:gd name="T9" fmla="*/ 23 h 33"/>
                  <a:gd name="T10" fmla="*/ 20 w 31"/>
                  <a:gd name="T11" fmla="*/ 30 h 33"/>
                  <a:gd name="T12" fmla="*/ 1 w 31"/>
                  <a:gd name="T13" fmla="*/ 19 h 33"/>
                </a:gdLst>
                <a:ahLst/>
                <a:cxnLst>
                  <a:cxn ang="0">
                    <a:pos x="T0" y="T1"/>
                  </a:cxn>
                  <a:cxn ang="0">
                    <a:pos x="T2" y="T3"/>
                  </a:cxn>
                  <a:cxn ang="0">
                    <a:pos x="T4" y="T5"/>
                  </a:cxn>
                  <a:cxn ang="0">
                    <a:pos x="T6" y="T7"/>
                  </a:cxn>
                  <a:cxn ang="0">
                    <a:pos x="T8" y="T9"/>
                  </a:cxn>
                  <a:cxn ang="0">
                    <a:pos x="T10" y="T11"/>
                  </a:cxn>
                  <a:cxn ang="0">
                    <a:pos x="T12" y="T13"/>
                  </a:cxn>
                </a:cxnLst>
                <a:rect l="0" t="0" r="r" b="b"/>
                <a:pathLst>
                  <a:path w="31" h="33">
                    <a:moveTo>
                      <a:pt x="1" y="19"/>
                    </a:moveTo>
                    <a:cubicBezTo>
                      <a:pt x="0" y="11"/>
                      <a:pt x="4" y="4"/>
                      <a:pt x="11" y="1"/>
                    </a:cubicBezTo>
                    <a:cubicBezTo>
                      <a:pt x="15" y="0"/>
                      <a:pt x="19" y="1"/>
                      <a:pt x="22" y="3"/>
                    </a:cubicBezTo>
                    <a:cubicBezTo>
                      <a:pt x="25" y="4"/>
                      <a:pt x="28" y="7"/>
                      <a:pt x="30" y="11"/>
                    </a:cubicBezTo>
                    <a:cubicBezTo>
                      <a:pt x="31" y="15"/>
                      <a:pt x="31" y="19"/>
                      <a:pt x="29" y="23"/>
                    </a:cubicBezTo>
                    <a:cubicBezTo>
                      <a:pt x="27" y="26"/>
                      <a:pt x="24" y="29"/>
                      <a:pt x="20" y="30"/>
                    </a:cubicBezTo>
                    <a:cubicBezTo>
                      <a:pt x="11" y="33"/>
                      <a:pt x="3" y="27"/>
                      <a:pt x="1" y="19"/>
                    </a:cubicBezTo>
                    <a:close/>
                  </a:path>
                </a:pathLst>
              </a:custGeom>
              <a:solidFill>
                <a:schemeClr val="accent4"/>
              </a:solidFill>
              <a:ln>
                <a:noFill/>
              </a:ln>
            </p:spPr>
            <p:txBody>
              <a:bodyPr anchor="ctr"/>
              <a:lstStyle/>
              <a:p>
                <a:pPr algn="ctr">
                  <a:lnSpc>
                    <a:spcPct val="130000"/>
                  </a:lnSpc>
                </a:pPr>
                <a:endParaRPr sz="1350"/>
              </a:p>
            </p:txBody>
          </p:sp>
          <p:sp>
            <p:nvSpPr>
              <p:cNvPr id="18" name="任意多边形 17"/>
              <p:cNvSpPr/>
              <p:nvPr>
                <p:custDataLst>
                  <p:tags r:id="rId126"/>
                </p:custDataLst>
              </p:nvPr>
            </p:nvSpPr>
            <p:spPr bwMode="auto">
              <a:xfrm>
                <a:off x="3318670" y="3268179"/>
                <a:ext cx="230188" cy="219075"/>
              </a:xfrm>
              <a:custGeom>
                <a:avLst/>
                <a:gdLst>
                  <a:gd name="T0" fmla="*/ 1 w 32"/>
                  <a:gd name="T1" fmla="*/ 14 h 30"/>
                  <a:gd name="T2" fmla="*/ 16 w 32"/>
                  <a:gd name="T3" fmla="*/ 0 h 30"/>
                  <a:gd name="T4" fmla="*/ 31 w 32"/>
                  <a:gd name="T5" fmla="*/ 14 h 30"/>
                  <a:gd name="T6" fmla="*/ 16 w 32"/>
                  <a:gd name="T7" fmla="*/ 30 h 30"/>
                  <a:gd name="T8" fmla="*/ 1 w 32"/>
                  <a:gd name="T9" fmla="*/ 14 h 30"/>
                </a:gdLst>
                <a:ahLst/>
                <a:cxnLst>
                  <a:cxn ang="0">
                    <a:pos x="T0" y="T1"/>
                  </a:cxn>
                  <a:cxn ang="0">
                    <a:pos x="T2" y="T3"/>
                  </a:cxn>
                  <a:cxn ang="0">
                    <a:pos x="T4" y="T5"/>
                  </a:cxn>
                  <a:cxn ang="0">
                    <a:pos x="T6" y="T7"/>
                  </a:cxn>
                  <a:cxn ang="0">
                    <a:pos x="T8" y="T9"/>
                  </a:cxn>
                </a:cxnLst>
                <a:rect l="0" t="0" r="r" b="b"/>
                <a:pathLst>
                  <a:path w="32" h="30">
                    <a:moveTo>
                      <a:pt x="1" y="14"/>
                    </a:moveTo>
                    <a:cubicBezTo>
                      <a:pt x="2" y="6"/>
                      <a:pt x="9" y="0"/>
                      <a:pt x="16" y="0"/>
                    </a:cubicBezTo>
                    <a:cubicBezTo>
                      <a:pt x="23" y="0"/>
                      <a:pt x="30" y="6"/>
                      <a:pt x="31" y="14"/>
                    </a:cubicBezTo>
                    <a:cubicBezTo>
                      <a:pt x="32" y="23"/>
                      <a:pt x="25" y="30"/>
                      <a:pt x="16" y="30"/>
                    </a:cubicBezTo>
                    <a:cubicBezTo>
                      <a:pt x="7" y="30"/>
                      <a:pt x="0" y="23"/>
                      <a:pt x="1" y="14"/>
                    </a:cubicBezTo>
                    <a:close/>
                  </a:path>
                </a:pathLst>
              </a:custGeom>
              <a:solidFill>
                <a:schemeClr val="accent4"/>
              </a:solidFill>
              <a:ln>
                <a:noFill/>
              </a:ln>
            </p:spPr>
            <p:txBody>
              <a:bodyPr anchor="ctr"/>
              <a:lstStyle/>
              <a:p>
                <a:pPr algn="ctr">
                  <a:lnSpc>
                    <a:spcPct val="130000"/>
                  </a:lnSpc>
                </a:pPr>
                <a:endParaRPr sz="1350"/>
              </a:p>
            </p:txBody>
          </p:sp>
          <p:sp>
            <p:nvSpPr>
              <p:cNvPr id="19" name="任意多边形 18"/>
              <p:cNvSpPr/>
              <p:nvPr>
                <p:custDataLst>
                  <p:tags r:id="rId127"/>
                </p:custDataLst>
              </p:nvPr>
            </p:nvSpPr>
            <p:spPr bwMode="auto">
              <a:xfrm>
                <a:off x="3001170" y="3217379"/>
                <a:ext cx="230188" cy="241300"/>
              </a:xfrm>
              <a:custGeom>
                <a:avLst/>
                <a:gdLst>
                  <a:gd name="T0" fmla="*/ 2 w 32"/>
                  <a:gd name="T1" fmla="*/ 11 h 33"/>
                  <a:gd name="T2" fmla="*/ 9 w 32"/>
                  <a:gd name="T3" fmla="*/ 3 h 33"/>
                  <a:gd name="T4" fmla="*/ 20 w 32"/>
                  <a:gd name="T5" fmla="*/ 1 h 33"/>
                  <a:gd name="T6" fmla="*/ 30 w 32"/>
                  <a:gd name="T7" fmla="*/ 19 h 33"/>
                  <a:gd name="T8" fmla="*/ 12 w 32"/>
                  <a:gd name="T9" fmla="*/ 30 h 33"/>
                  <a:gd name="T10" fmla="*/ 2 w 32"/>
                  <a:gd name="T11" fmla="*/ 23 h 33"/>
                  <a:gd name="T12" fmla="*/ 2 w 32"/>
                  <a:gd name="T13" fmla="*/ 11 h 33"/>
                </a:gdLst>
                <a:ahLst/>
                <a:cxnLst>
                  <a:cxn ang="0">
                    <a:pos x="T0" y="T1"/>
                  </a:cxn>
                  <a:cxn ang="0">
                    <a:pos x="T2" y="T3"/>
                  </a:cxn>
                  <a:cxn ang="0">
                    <a:pos x="T4" y="T5"/>
                  </a:cxn>
                  <a:cxn ang="0">
                    <a:pos x="T6" y="T7"/>
                  </a:cxn>
                  <a:cxn ang="0">
                    <a:pos x="T8" y="T9"/>
                  </a:cxn>
                  <a:cxn ang="0">
                    <a:pos x="T10" y="T11"/>
                  </a:cxn>
                  <a:cxn ang="0">
                    <a:pos x="T12" y="T13"/>
                  </a:cxn>
                </a:cxnLst>
                <a:rect l="0" t="0" r="r" b="b"/>
                <a:pathLst>
                  <a:path w="32" h="33">
                    <a:moveTo>
                      <a:pt x="2" y="11"/>
                    </a:moveTo>
                    <a:cubicBezTo>
                      <a:pt x="3" y="7"/>
                      <a:pt x="6" y="4"/>
                      <a:pt x="9" y="3"/>
                    </a:cubicBezTo>
                    <a:cubicBezTo>
                      <a:pt x="13" y="1"/>
                      <a:pt x="17" y="0"/>
                      <a:pt x="20" y="1"/>
                    </a:cubicBezTo>
                    <a:cubicBezTo>
                      <a:pt x="27" y="4"/>
                      <a:pt x="32" y="11"/>
                      <a:pt x="30" y="19"/>
                    </a:cubicBezTo>
                    <a:cubicBezTo>
                      <a:pt x="29" y="27"/>
                      <a:pt x="20" y="33"/>
                      <a:pt x="12" y="30"/>
                    </a:cubicBezTo>
                    <a:cubicBezTo>
                      <a:pt x="7" y="29"/>
                      <a:pt x="4" y="26"/>
                      <a:pt x="2" y="23"/>
                    </a:cubicBezTo>
                    <a:cubicBezTo>
                      <a:pt x="1" y="19"/>
                      <a:pt x="0" y="15"/>
                      <a:pt x="2" y="11"/>
                    </a:cubicBezTo>
                    <a:close/>
                  </a:path>
                </a:pathLst>
              </a:custGeom>
              <a:solidFill>
                <a:schemeClr val="accent4"/>
              </a:solidFill>
              <a:ln>
                <a:noFill/>
              </a:ln>
            </p:spPr>
            <p:txBody>
              <a:bodyPr anchor="ctr"/>
              <a:lstStyle/>
              <a:p>
                <a:pPr algn="ctr">
                  <a:lnSpc>
                    <a:spcPct val="130000"/>
                  </a:lnSpc>
                </a:pPr>
                <a:endParaRPr sz="1350"/>
              </a:p>
            </p:txBody>
          </p:sp>
          <p:sp>
            <p:nvSpPr>
              <p:cNvPr id="20" name="任意多边形 19"/>
              <p:cNvSpPr/>
              <p:nvPr>
                <p:custDataLst>
                  <p:tags r:id="rId128"/>
                </p:custDataLst>
              </p:nvPr>
            </p:nvSpPr>
            <p:spPr bwMode="auto">
              <a:xfrm>
                <a:off x="2697957" y="3087204"/>
                <a:ext cx="244475" cy="247650"/>
              </a:xfrm>
              <a:custGeom>
                <a:avLst/>
                <a:gdLst>
                  <a:gd name="T0" fmla="*/ 4 w 34"/>
                  <a:gd name="T1" fmla="*/ 9 h 34"/>
                  <a:gd name="T2" fmla="*/ 24 w 34"/>
                  <a:gd name="T3" fmla="*/ 3 h 34"/>
                  <a:gd name="T4" fmla="*/ 30 w 34"/>
                  <a:gd name="T5" fmla="*/ 23 h 34"/>
                  <a:gd name="T6" fmla="*/ 10 w 34"/>
                  <a:gd name="T7" fmla="*/ 30 h 34"/>
                  <a:gd name="T8" fmla="*/ 4 w 34"/>
                  <a:gd name="T9" fmla="*/ 9 h 34"/>
                </a:gdLst>
                <a:ahLst/>
                <a:cxnLst>
                  <a:cxn ang="0">
                    <a:pos x="T0" y="T1"/>
                  </a:cxn>
                  <a:cxn ang="0">
                    <a:pos x="T2" y="T3"/>
                  </a:cxn>
                  <a:cxn ang="0">
                    <a:pos x="T4" y="T5"/>
                  </a:cxn>
                  <a:cxn ang="0">
                    <a:pos x="T6" y="T7"/>
                  </a:cxn>
                  <a:cxn ang="0">
                    <a:pos x="T8" y="T9"/>
                  </a:cxn>
                </a:cxnLst>
                <a:rect l="0" t="0" r="r" b="b"/>
                <a:pathLst>
                  <a:path w="34" h="34">
                    <a:moveTo>
                      <a:pt x="4" y="9"/>
                    </a:moveTo>
                    <a:cubicBezTo>
                      <a:pt x="9" y="2"/>
                      <a:pt x="17" y="0"/>
                      <a:pt x="24" y="3"/>
                    </a:cubicBezTo>
                    <a:cubicBezTo>
                      <a:pt x="31" y="7"/>
                      <a:pt x="34" y="16"/>
                      <a:pt x="30" y="23"/>
                    </a:cubicBezTo>
                    <a:cubicBezTo>
                      <a:pt x="27" y="31"/>
                      <a:pt x="18" y="34"/>
                      <a:pt x="10" y="30"/>
                    </a:cubicBezTo>
                    <a:cubicBezTo>
                      <a:pt x="2" y="25"/>
                      <a:pt x="0" y="16"/>
                      <a:pt x="4" y="9"/>
                    </a:cubicBezTo>
                    <a:close/>
                  </a:path>
                </a:pathLst>
              </a:custGeom>
              <a:solidFill>
                <a:schemeClr val="accent4"/>
              </a:solidFill>
              <a:ln>
                <a:noFill/>
              </a:ln>
            </p:spPr>
            <p:txBody>
              <a:bodyPr anchor="ctr"/>
              <a:lstStyle/>
              <a:p>
                <a:pPr algn="ctr">
                  <a:lnSpc>
                    <a:spcPct val="130000"/>
                  </a:lnSpc>
                </a:pPr>
                <a:endParaRPr sz="1350"/>
              </a:p>
            </p:txBody>
          </p:sp>
          <p:sp>
            <p:nvSpPr>
              <p:cNvPr id="21" name="任意多边形 20"/>
              <p:cNvSpPr/>
              <p:nvPr>
                <p:custDataLst>
                  <p:tags r:id="rId129"/>
                </p:custDataLst>
              </p:nvPr>
            </p:nvSpPr>
            <p:spPr bwMode="auto">
              <a:xfrm>
                <a:off x="2431257" y="2904642"/>
                <a:ext cx="238125" cy="247650"/>
              </a:xfrm>
              <a:custGeom>
                <a:avLst/>
                <a:gdLst>
                  <a:gd name="T0" fmla="*/ 5 w 33"/>
                  <a:gd name="T1" fmla="*/ 8 h 34"/>
                  <a:gd name="T2" fmla="*/ 26 w 33"/>
                  <a:gd name="T3" fmla="*/ 5 h 34"/>
                  <a:gd name="T4" fmla="*/ 29 w 33"/>
                  <a:gd name="T5" fmla="*/ 26 h 34"/>
                  <a:gd name="T6" fmla="*/ 8 w 33"/>
                  <a:gd name="T7" fmla="*/ 29 h 34"/>
                  <a:gd name="T8" fmla="*/ 5 w 33"/>
                  <a:gd name="T9" fmla="*/ 8 h 34"/>
                </a:gdLst>
                <a:ahLst/>
                <a:cxnLst>
                  <a:cxn ang="0">
                    <a:pos x="T0" y="T1"/>
                  </a:cxn>
                  <a:cxn ang="0">
                    <a:pos x="T2" y="T3"/>
                  </a:cxn>
                  <a:cxn ang="0">
                    <a:pos x="T4" y="T5"/>
                  </a:cxn>
                  <a:cxn ang="0">
                    <a:pos x="T6" y="T7"/>
                  </a:cxn>
                  <a:cxn ang="0">
                    <a:pos x="T8" y="T9"/>
                  </a:cxn>
                </a:cxnLst>
                <a:rect l="0" t="0" r="r" b="b"/>
                <a:pathLst>
                  <a:path w="33" h="34">
                    <a:moveTo>
                      <a:pt x="5" y="8"/>
                    </a:moveTo>
                    <a:cubicBezTo>
                      <a:pt x="11" y="1"/>
                      <a:pt x="20" y="0"/>
                      <a:pt x="26" y="5"/>
                    </a:cubicBezTo>
                    <a:cubicBezTo>
                      <a:pt x="32" y="10"/>
                      <a:pt x="33" y="19"/>
                      <a:pt x="29" y="26"/>
                    </a:cubicBezTo>
                    <a:cubicBezTo>
                      <a:pt x="24" y="32"/>
                      <a:pt x="14" y="34"/>
                      <a:pt x="8" y="29"/>
                    </a:cubicBezTo>
                    <a:cubicBezTo>
                      <a:pt x="1" y="24"/>
                      <a:pt x="0" y="14"/>
                      <a:pt x="5" y="8"/>
                    </a:cubicBezTo>
                    <a:close/>
                  </a:path>
                </a:pathLst>
              </a:custGeom>
              <a:solidFill>
                <a:schemeClr val="accent4"/>
              </a:solidFill>
              <a:ln>
                <a:noFill/>
              </a:ln>
            </p:spPr>
            <p:txBody>
              <a:bodyPr anchor="ctr"/>
              <a:lstStyle/>
              <a:p>
                <a:pPr algn="ctr">
                  <a:lnSpc>
                    <a:spcPct val="130000"/>
                  </a:lnSpc>
                </a:pPr>
                <a:endParaRPr sz="1350"/>
              </a:p>
            </p:txBody>
          </p:sp>
          <p:sp>
            <p:nvSpPr>
              <p:cNvPr id="22" name="任意多边形 21"/>
              <p:cNvSpPr/>
              <p:nvPr>
                <p:custDataLst>
                  <p:tags r:id="rId130"/>
                </p:custDataLst>
              </p:nvPr>
            </p:nvSpPr>
            <p:spPr bwMode="auto">
              <a:xfrm>
                <a:off x="2193132" y="2693504"/>
                <a:ext cx="238125" cy="239713"/>
              </a:xfrm>
              <a:custGeom>
                <a:avLst/>
                <a:gdLst>
                  <a:gd name="T0" fmla="*/ 6 w 33"/>
                  <a:gd name="T1" fmla="*/ 6 h 33"/>
                  <a:gd name="T2" fmla="*/ 27 w 33"/>
                  <a:gd name="T3" fmla="*/ 6 h 33"/>
                  <a:gd name="T4" fmla="*/ 27 w 33"/>
                  <a:gd name="T5" fmla="*/ 27 h 33"/>
                  <a:gd name="T6" fmla="*/ 6 w 33"/>
                  <a:gd name="T7" fmla="*/ 27 h 33"/>
                  <a:gd name="T8" fmla="*/ 6 w 33"/>
                  <a:gd name="T9" fmla="*/ 6 h 33"/>
                </a:gdLst>
                <a:ahLst/>
                <a:cxnLst>
                  <a:cxn ang="0">
                    <a:pos x="T0" y="T1"/>
                  </a:cxn>
                  <a:cxn ang="0">
                    <a:pos x="T2" y="T3"/>
                  </a:cxn>
                  <a:cxn ang="0">
                    <a:pos x="T4" y="T5"/>
                  </a:cxn>
                  <a:cxn ang="0">
                    <a:pos x="T6" y="T7"/>
                  </a:cxn>
                  <a:cxn ang="0">
                    <a:pos x="T8" y="T9"/>
                  </a:cxn>
                </a:cxnLst>
                <a:rect l="0" t="0" r="r" b="b"/>
                <a:pathLst>
                  <a:path w="33" h="33">
                    <a:moveTo>
                      <a:pt x="6" y="6"/>
                    </a:moveTo>
                    <a:cubicBezTo>
                      <a:pt x="12" y="0"/>
                      <a:pt x="21" y="0"/>
                      <a:pt x="27" y="6"/>
                    </a:cubicBezTo>
                    <a:cubicBezTo>
                      <a:pt x="32" y="11"/>
                      <a:pt x="33" y="21"/>
                      <a:pt x="27" y="27"/>
                    </a:cubicBezTo>
                    <a:cubicBezTo>
                      <a:pt x="22" y="33"/>
                      <a:pt x="12" y="33"/>
                      <a:pt x="6" y="27"/>
                    </a:cubicBezTo>
                    <a:cubicBezTo>
                      <a:pt x="0" y="21"/>
                      <a:pt x="0" y="11"/>
                      <a:pt x="6" y="6"/>
                    </a:cubicBezTo>
                    <a:close/>
                  </a:path>
                </a:pathLst>
              </a:custGeom>
              <a:solidFill>
                <a:schemeClr val="accent4"/>
              </a:solidFill>
              <a:ln>
                <a:noFill/>
              </a:ln>
            </p:spPr>
            <p:txBody>
              <a:bodyPr anchor="ctr"/>
              <a:lstStyle/>
              <a:p>
                <a:pPr algn="ctr">
                  <a:lnSpc>
                    <a:spcPct val="130000"/>
                  </a:lnSpc>
                </a:pPr>
                <a:endParaRPr sz="1350"/>
              </a:p>
            </p:txBody>
          </p:sp>
          <p:sp>
            <p:nvSpPr>
              <p:cNvPr id="23" name="任意多边形 22"/>
              <p:cNvSpPr/>
              <p:nvPr>
                <p:custDataLst>
                  <p:tags r:id="rId131"/>
                </p:custDataLst>
              </p:nvPr>
            </p:nvSpPr>
            <p:spPr bwMode="auto">
              <a:xfrm>
                <a:off x="2193132" y="2249003"/>
                <a:ext cx="238125" cy="239713"/>
              </a:xfrm>
              <a:custGeom>
                <a:avLst/>
                <a:gdLst>
                  <a:gd name="T0" fmla="*/ 27 w 33"/>
                  <a:gd name="T1" fmla="*/ 6 h 33"/>
                  <a:gd name="T2" fmla="*/ 27 w 33"/>
                  <a:gd name="T3" fmla="*/ 27 h 33"/>
                  <a:gd name="T4" fmla="*/ 6 w 33"/>
                  <a:gd name="T5" fmla="*/ 27 h 33"/>
                  <a:gd name="T6" fmla="*/ 6 w 33"/>
                  <a:gd name="T7" fmla="*/ 6 h 33"/>
                  <a:gd name="T8" fmla="*/ 27 w 33"/>
                  <a:gd name="T9" fmla="*/ 6 h 33"/>
                </a:gdLst>
                <a:ahLst/>
                <a:cxnLst>
                  <a:cxn ang="0">
                    <a:pos x="T0" y="T1"/>
                  </a:cxn>
                  <a:cxn ang="0">
                    <a:pos x="T2" y="T3"/>
                  </a:cxn>
                  <a:cxn ang="0">
                    <a:pos x="T4" y="T5"/>
                  </a:cxn>
                  <a:cxn ang="0">
                    <a:pos x="T6" y="T7"/>
                  </a:cxn>
                  <a:cxn ang="0">
                    <a:pos x="T8" y="T9"/>
                  </a:cxn>
                </a:cxnLst>
                <a:rect l="0" t="0" r="r" b="b"/>
                <a:pathLst>
                  <a:path w="33" h="33">
                    <a:moveTo>
                      <a:pt x="27" y="6"/>
                    </a:moveTo>
                    <a:cubicBezTo>
                      <a:pt x="33" y="13"/>
                      <a:pt x="32" y="22"/>
                      <a:pt x="27" y="27"/>
                    </a:cubicBezTo>
                    <a:cubicBezTo>
                      <a:pt x="21" y="33"/>
                      <a:pt x="12" y="33"/>
                      <a:pt x="6" y="27"/>
                    </a:cubicBezTo>
                    <a:cubicBezTo>
                      <a:pt x="0" y="22"/>
                      <a:pt x="0" y="12"/>
                      <a:pt x="6" y="6"/>
                    </a:cubicBezTo>
                    <a:cubicBezTo>
                      <a:pt x="12" y="0"/>
                      <a:pt x="22" y="0"/>
                      <a:pt x="27" y="6"/>
                    </a:cubicBezTo>
                    <a:close/>
                  </a:path>
                </a:pathLst>
              </a:custGeom>
              <a:solidFill>
                <a:schemeClr val="accent3"/>
              </a:solidFill>
              <a:ln>
                <a:noFill/>
              </a:ln>
            </p:spPr>
            <p:txBody>
              <a:bodyPr anchor="ctr"/>
              <a:lstStyle/>
              <a:p>
                <a:pPr algn="ctr">
                  <a:lnSpc>
                    <a:spcPct val="130000"/>
                  </a:lnSpc>
                </a:pPr>
                <a:endParaRPr sz="1350"/>
              </a:p>
            </p:txBody>
          </p:sp>
          <p:sp>
            <p:nvSpPr>
              <p:cNvPr id="24" name="任意多边形 23"/>
              <p:cNvSpPr/>
              <p:nvPr>
                <p:custDataLst>
                  <p:tags r:id="rId132"/>
                </p:custDataLst>
              </p:nvPr>
            </p:nvSpPr>
            <p:spPr bwMode="auto">
              <a:xfrm>
                <a:off x="2431257" y="2029928"/>
                <a:ext cx="238125" cy="247650"/>
              </a:xfrm>
              <a:custGeom>
                <a:avLst/>
                <a:gdLst>
                  <a:gd name="T0" fmla="*/ 29 w 33"/>
                  <a:gd name="T1" fmla="*/ 8 h 34"/>
                  <a:gd name="T2" fmla="*/ 26 w 33"/>
                  <a:gd name="T3" fmla="*/ 29 h 34"/>
                  <a:gd name="T4" fmla="*/ 5 w 33"/>
                  <a:gd name="T5" fmla="*/ 27 h 34"/>
                  <a:gd name="T6" fmla="*/ 8 w 33"/>
                  <a:gd name="T7" fmla="*/ 5 h 34"/>
                  <a:gd name="T8" fmla="*/ 29 w 33"/>
                  <a:gd name="T9" fmla="*/ 8 h 34"/>
                </a:gdLst>
                <a:ahLst/>
                <a:cxnLst>
                  <a:cxn ang="0">
                    <a:pos x="T0" y="T1"/>
                  </a:cxn>
                  <a:cxn ang="0">
                    <a:pos x="T2" y="T3"/>
                  </a:cxn>
                  <a:cxn ang="0">
                    <a:pos x="T4" y="T5"/>
                  </a:cxn>
                  <a:cxn ang="0">
                    <a:pos x="T6" y="T7"/>
                  </a:cxn>
                  <a:cxn ang="0">
                    <a:pos x="T8" y="T9"/>
                  </a:cxn>
                </a:cxnLst>
                <a:rect l="0" t="0" r="r" b="b"/>
                <a:pathLst>
                  <a:path w="33" h="34">
                    <a:moveTo>
                      <a:pt x="29" y="8"/>
                    </a:moveTo>
                    <a:cubicBezTo>
                      <a:pt x="33" y="15"/>
                      <a:pt x="32" y="24"/>
                      <a:pt x="26" y="29"/>
                    </a:cubicBezTo>
                    <a:cubicBezTo>
                      <a:pt x="20" y="34"/>
                      <a:pt x="11" y="33"/>
                      <a:pt x="5" y="27"/>
                    </a:cubicBezTo>
                    <a:cubicBezTo>
                      <a:pt x="0" y="20"/>
                      <a:pt x="1" y="11"/>
                      <a:pt x="8" y="5"/>
                    </a:cubicBezTo>
                    <a:cubicBezTo>
                      <a:pt x="14" y="0"/>
                      <a:pt x="24" y="2"/>
                      <a:pt x="29" y="8"/>
                    </a:cubicBezTo>
                    <a:close/>
                  </a:path>
                </a:pathLst>
              </a:custGeom>
              <a:solidFill>
                <a:schemeClr val="accent3"/>
              </a:solidFill>
              <a:ln>
                <a:noFill/>
              </a:ln>
            </p:spPr>
            <p:txBody>
              <a:bodyPr anchor="ctr"/>
              <a:lstStyle/>
              <a:p>
                <a:pPr algn="ctr">
                  <a:lnSpc>
                    <a:spcPct val="130000"/>
                  </a:lnSpc>
                </a:pPr>
                <a:endParaRPr sz="1350"/>
              </a:p>
            </p:txBody>
          </p:sp>
          <p:sp>
            <p:nvSpPr>
              <p:cNvPr id="25" name="任意多边形 24"/>
              <p:cNvSpPr/>
              <p:nvPr>
                <p:custDataLst>
                  <p:tags r:id="rId133"/>
                </p:custDataLst>
              </p:nvPr>
            </p:nvSpPr>
            <p:spPr bwMode="auto">
              <a:xfrm>
                <a:off x="2697957" y="1847366"/>
                <a:ext cx="244475" cy="247650"/>
              </a:xfrm>
              <a:custGeom>
                <a:avLst/>
                <a:gdLst>
                  <a:gd name="T0" fmla="*/ 30 w 34"/>
                  <a:gd name="T1" fmla="*/ 11 h 34"/>
                  <a:gd name="T2" fmla="*/ 24 w 34"/>
                  <a:gd name="T3" fmla="*/ 31 h 34"/>
                  <a:gd name="T4" fmla="*/ 4 w 34"/>
                  <a:gd name="T5" fmla="*/ 25 h 34"/>
                  <a:gd name="T6" fmla="*/ 10 w 34"/>
                  <a:gd name="T7" fmla="*/ 5 h 34"/>
                  <a:gd name="T8" fmla="*/ 30 w 34"/>
                  <a:gd name="T9" fmla="*/ 11 h 34"/>
                </a:gdLst>
                <a:ahLst/>
                <a:cxnLst>
                  <a:cxn ang="0">
                    <a:pos x="T0" y="T1"/>
                  </a:cxn>
                  <a:cxn ang="0">
                    <a:pos x="T2" y="T3"/>
                  </a:cxn>
                  <a:cxn ang="0">
                    <a:pos x="T4" y="T5"/>
                  </a:cxn>
                  <a:cxn ang="0">
                    <a:pos x="T6" y="T7"/>
                  </a:cxn>
                  <a:cxn ang="0">
                    <a:pos x="T8" y="T9"/>
                  </a:cxn>
                </a:cxnLst>
                <a:rect l="0" t="0" r="r" b="b"/>
                <a:pathLst>
                  <a:path w="34" h="34">
                    <a:moveTo>
                      <a:pt x="30" y="11"/>
                    </a:moveTo>
                    <a:cubicBezTo>
                      <a:pt x="34" y="18"/>
                      <a:pt x="31" y="27"/>
                      <a:pt x="24" y="31"/>
                    </a:cubicBezTo>
                    <a:cubicBezTo>
                      <a:pt x="17" y="34"/>
                      <a:pt x="9" y="32"/>
                      <a:pt x="4" y="25"/>
                    </a:cubicBezTo>
                    <a:cubicBezTo>
                      <a:pt x="0" y="18"/>
                      <a:pt x="2" y="9"/>
                      <a:pt x="10" y="5"/>
                    </a:cubicBezTo>
                    <a:cubicBezTo>
                      <a:pt x="18" y="0"/>
                      <a:pt x="27" y="3"/>
                      <a:pt x="30" y="11"/>
                    </a:cubicBezTo>
                    <a:close/>
                  </a:path>
                </a:pathLst>
              </a:custGeom>
              <a:solidFill>
                <a:schemeClr val="accent3"/>
              </a:solidFill>
              <a:ln>
                <a:noFill/>
              </a:ln>
            </p:spPr>
            <p:txBody>
              <a:bodyPr anchor="ctr"/>
              <a:lstStyle/>
              <a:p>
                <a:pPr algn="ctr">
                  <a:lnSpc>
                    <a:spcPct val="130000"/>
                  </a:lnSpc>
                </a:pPr>
                <a:endParaRPr sz="1350"/>
              </a:p>
            </p:txBody>
          </p:sp>
          <p:sp>
            <p:nvSpPr>
              <p:cNvPr id="26" name="任意多边形 25"/>
              <p:cNvSpPr/>
              <p:nvPr>
                <p:custDataLst>
                  <p:tags r:id="rId134"/>
                </p:custDataLst>
              </p:nvPr>
            </p:nvSpPr>
            <p:spPr bwMode="auto">
              <a:xfrm>
                <a:off x="3001170" y="1723541"/>
                <a:ext cx="230188" cy="241300"/>
              </a:xfrm>
              <a:custGeom>
                <a:avLst/>
                <a:gdLst>
                  <a:gd name="T0" fmla="*/ 30 w 32"/>
                  <a:gd name="T1" fmla="*/ 14 h 33"/>
                  <a:gd name="T2" fmla="*/ 20 w 32"/>
                  <a:gd name="T3" fmla="*/ 32 h 33"/>
                  <a:gd name="T4" fmla="*/ 9 w 32"/>
                  <a:gd name="T5" fmla="*/ 31 h 33"/>
                  <a:gd name="T6" fmla="*/ 2 w 32"/>
                  <a:gd name="T7" fmla="*/ 22 h 33"/>
                  <a:gd name="T8" fmla="*/ 2 w 32"/>
                  <a:gd name="T9" fmla="*/ 11 h 33"/>
                  <a:gd name="T10" fmla="*/ 12 w 32"/>
                  <a:gd name="T11" fmla="*/ 3 h 33"/>
                  <a:gd name="T12" fmla="*/ 30 w 32"/>
                  <a:gd name="T13" fmla="*/ 14 h 33"/>
                </a:gdLst>
                <a:ahLst/>
                <a:cxnLst>
                  <a:cxn ang="0">
                    <a:pos x="T0" y="T1"/>
                  </a:cxn>
                  <a:cxn ang="0">
                    <a:pos x="T2" y="T3"/>
                  </a:cxn>
                  <a:cxn ang="0">
                    <a:pos x="T4" y="T5"/>
                  </a:cxn>
                  <a:cxn ang="0">
                    <a:pos x="T6" y="T7"/>
                  </a:cxn>
                  <a:cxn ang="0">
                    <a:pos x="T8" y="T9"/>
                  </a:cxn>
                  <a:cxn ang="0">
                    <a:pos x="T10" y="T11"/>
                  </a:cxn>
                  <a:cxn ang="0">
                    <a:pos x="T12" y="T13"/>
                  </a:cxn>
                </a:cxnLst>
                <a:rect l="0" t="0" r="r" b="b"/>
                <a:pathLst>
                  <a:path w="32" h="33">
                    <a:moveTo>
                      <a:pt x="30" y="14"/>
                    </a:moveTo>
                    <a:cubicBezTo>
                      <a:pt x="32" y="22"/>
                      <a:pt x="27" y="29"/>
                      <a:pt x="20" y="32"/>
                    </a:cubicBezTo>
                    <a:cubicBezTo>
                      <a:pt x="17" y="33"/>
                      <a:pt x="13" y="32"/>
                      <a:pt x="9" y="31"/>
                    </a:cubicBezTo>
                    <a:cubicBezTo>
                      <a:pt x="6" y="29"/>
                      <a:pt x="3" y="26"/>
                      <a:pt x="2" y="22"/>
                    </a:cubicBezTo>
                    <a:cubicBezTo>
                      <a:pt x="0" y="18"/>
                      <a:pt x="1" y="14"/>
                      <a:pt x="2" y="11"/>
                    </a:cubicBezTo>
                    <a:cubicBezTo>
                      <a:pt x="4" y="7"/>
                      <a:pt x="7" y="4"/>
                      <a:pt x="12" y="3"/>
                    </a:cubicBezTo>
                    <a:cubicBezTo>
                      <a:pt x="20" y="0"/>
                      <a:pt x="29" y="6"/>
                      <a:pt x="30" y="14"/>
                    </a:cubicBezTo>
                    <a:close/>
                  </a:path>
                </a:pathLst>
              </a:custGeom>
              <a:solidFill>
                <a:schemeClr val="accent3"/>
              </a:solidFill>
              <a:ln>
                <a:noFill/>
              </a:ln>
            </p:spPr>
            <p:txBody>
              <a:bodyPr anchor="ctr"/>
              <a:lstStyle/>
              <a:p>
                <a:pPr algn="ctr">
                  <a:lnSpc>
                    <a:spcPct val="130000"/>
                  </a:lnSpc>
                </a:pPr>
                <a:endParaRPr sz="1350"/>
              </a:p>
            </p:txBody>
          </p:sp>
          <p:sp>
            <p:nvSpPr>
              <p:cNvPr id="27" name="任意多边形 26"/>
              <p:cNvSpPr/>
              <p:nvPr>
                <p:custDataLst>
                  <p:tags r:id="rId135"/>
                </p:custDataLst>
              </p:nvPr>
            </p:nvSpPr>
            <p:spPr bwMode="auto">
              <a:xfrm>
                <a:off x="3318670" y="1694966"/>
                <a:ext cx="230188" cy="219075"/>
              </a:xfrm>
              <a:custGeom>
                <a:avLst/>
                <a:gdLst>
                  <a:gd name="T0" fmla="*/ 31 w 32"/>
                  <a:gd name="T1" fmla="*/ 16 h 30"/>
                  <a:gd name="T2" fmla="*/ 16 w 32"/>
                  <a:gd name="T3" fmla="*/ 30 h 30"/>
                  <a:gd name="T4" fmla="*/ 1 w 32"/>
                  <a:gd name="T5" fmla="*/ 16 h 30"/>
                  <a:gd name="T6" fmla="*/ 16 w 32"/>
                  <a:gd name="T7" fmla="*/ 0 h 30"/>
                  <a:gd name="T8" fmla="*/ 31 w 32"/>
                  <a:gd name="T9" fmla="*/ 16 h 30"/>
                </a:gdLst>
                <a:ahLst/>
                <a:cxnLst>
                  <a:cxn ang="0">
                    <a:pos x="T0" y="T1"/>
                  </a:cxn>
                  <a:cxn ang="0">
                    <a:pos x="T2" y="T3"/>
                  </a:cxn>
                  <a:cxn ang="0">
                    <a:pos x="T4" y="T5"/>
                  </a:cxn>
                  <a:cxn ang="0">
                    <a:pos x="T6" y="T7"/>
                  </a:cxn>
                  <a:cxn ang="0">
                    <a:pos x="T8" y="T9"/>
                  </a:cxn>
                </a:cxnLst>
                <a:rect l="0" t="0" r="r" b="b"/>
                <a:pathLst>
                  <a:path w="32" h="30">
                    <a:moveTo>
                      <a:pt x="31" y="16"/>
                    </a:moveTo>
                    <a:cubicBezTo>
                      <a:pt x="30" y="24"/>
                      <a:pt x="23" y="30"/>
                      <a:pt x="16" y="30"/>
                    </a:cubicBezTo>
                    <a:cubicBezTo>
                      <a:pt x="9" y="30"/>
                      <a:pt x="2" y="24"/>
                      <a:pt x="1" y="16"/>
                    </a:cubicBezTo>
                    <a:cubicBezTo>
                      <a:pt x="0" y="7"/>
                      <a:pt x="7" y="0"/>
                      <a:pt x="16" y="0"/>
                    </a:cubicBezTo>
                    <a:cubicBezTo>
                      <a:pt x="25" y="0"/>
                      <a:pt x="32" y="7"/>
                      <a:pt x="31" y="16"/>
                    </a:cubicBezTo>
                    <a:close/>
                  </a:path>
                </a:pathLst>
              </a:custGeom>
              <a:solidFill>
                <a:schemeClr val="accent3"/>
              </a:solidFill>
              <a:ln>
                <a:noFill/>
              </a:ln>
            </p:spPr>
            <p:txBody>
              <a:bodyPr anchor="ctr"/>
              <a:lstStyle/>
              <a:p>
                <a:pPr algn="ctr">
                  <a:lnSpc>
                    <a:spcPct val="130000"/>
                  </a:lnSpc>
                </a:pPr>
                <a:endParaRPr sz="1350"/>
              </a:p>
            </p:txBody>
          </p:sp>
          <p:sp>
            <p:nvSpPr>
              <p:cNvPr id="28" name="任意多边形 27"/>
              <p:cNvSpPr/>
              <p:nvPr>
                <p:custDataLst>
                  <p:tags r:id="rId136"/>
                </p:custDataLst>
              </p:nvPr>
            </p:nvSpPr>
            <p:spPr bwMode="auto">
              <a:xfrm>
                <a:off x="3636170" y="1723541"/>
                <a:ext cx="223838" cy="241300"/>
              </a:xfrm>
              <a:custGeom>
                <a:avLst/>
                <a:gdLst>
                  <a:gd name="T0" fmla="*/ 30 w 31"/>
                  <a:gd name="T1" fmla="*/ 22 h 33"/>
                  <a:gd name="T2" fmla="*/ 22 w 31"/>
                  <a:gd name="T3" fmla="*/ 31 h 33"/>
                  <a:gd name="T4" fmla="*/ 11 w 31"/>
                  <a:gd name="T5" fmla="*/ 32 h 33"/>
                  <a:gd name="T6" fmla="*/ 1 w 31"/>
                  <a:gd name="T7" fmla="*/ 14 h 33"/>
                  <a:gd name="T8" fmla="*/ 20 w 31"/>
                  <a:gd name="T9" fmla="*/ 3 h 33"/>
                  <a:gd name="T10" fmla="*/ 29 w 31"/>
                  <a:gd name="T11" fmla="*/ 11 h 33"/>
                  <a:gd name="T12" fmla="*/ 30 w 31"/>
                  <a:gd name="T13" fmla="*/ 22 h 33"/>
                </a:gdLst>
                <a:ahLst/>
                <a:cxnLst>
                  <a:cxn ang="0">
                    <a:pos x="T0" y="T1"/>
                  </a:cxn>
                  <a:cxn ang="0">
                    <a:pos x="T2" y="T3"/>
                  </a:cxn>
                  <a:cxn ang="0">
                    <a:pos x="T4" y="T5"/>
                  </a:cxn>
                  <a:cxn ang="0">
                    <a:pos x="T6" y="T7"/>
                  </a:cxn>
                  <a:cxn ang="0">
                    <a:pos x="T8" y="T9"/>
                  </a:cxn>
                  <a:cxn ang="0">
                    <a:pos x="T10" y="T11"/>
                  </a:cxn>
                  <a:cxn ang="0">
                    <a:pos x="T12" y="T13"/>
                  </a:cxn>
                </a:cxnLst>
                <a:rect l="0" t="0" r="r" b="b"/>
                <a:pathLst>
                  <a:path w="31" h="33">
                    <a:moveTo>
                      <a:pt x="30" y="22"/>
                    </a:moveTo>
                    <a:cubicBezTo>
                      <a:pt x="28" y="26"/>
                      <a:pt x="25" y="29"/>
                      <a:pt x="22" y="31"/>
                    </a:cubicBezTo>
                    <a:cubicBezTo>
                      <a:pt x="19" y="32"/>
                      <a:pt x="15" y="33"/>
                      <a:pt x="11" y="32"/>
                    </a:cubicBezTo>
                    <a:cubicBezTo>
                      <a:pt x="4" y="29"/>
                      <a:pt x="0" y="22"/>
                      <a:pt x="1" y="14"/>
                    </a:cubicBezTo>
                    <a:cubicBezTo>
                      <a:pt x="3" y="6"/>
                      <a:pt x="11" y="0"/>
                      <a:pt x="20" y="3"/>
                    </a:cubicBezTo>
                    <a:cubicBezTo>
                      <a:pt x="24" y="4"/>
                      <a:pt x="27" y="7"/>
                      <a:pt x="29" y="11"/>
                    </a:cubicBezTo>
                    <a:cubicBezTo>
                      <a:pt x="31" y="14"/>
                      <a:pt x="31" y="18"/>
                      <a:pt x="30" y="22"/>
                    </a:cubicBezTo>
                    <a:close/>
                  </a:path>
                </a:pathLst>
              </a:custGeom>
              <a:solidFill>
                <a:schemeClr val="accent3"/>
              </a:solidFill>
              <a:ln>
                <a:noFill/>
              </a:ln>
            </p:spPr>
            <p:txBody>
              <a:bodyPr anchor="ctr"/>
              <a:lstStyle/>
              <a:p>
                <a:pPr algn="ctr">
                  <a:lnSpc>
                    <a:spcPct val="130000"/>
                  </a:lnSpc>
                </a:pPr>
                <a:endParaRPr sz="1350"/>
              </a:p>
            </p:txBody>
          </p:sp>
          <p:sp>
            <p:nvSpPr>
              <p:cNvPr id="29" name="任意多边形 28"/>
              <p:cNvSpPr/>
              <p:nvPr>
                <p:custDataLst>
                  <p:tags r:id="rId137"/>
                </p:custDataLst>
              </p:nvPr>
            </p:nvSpPr>
            <p:spPr bwMode="auto">
              <a:xfrm>
                <a:off x="3923507" y="1847366"/>
                <a:ext cx="246063" cy="247650"/>
              </a:xfrm>
              <a:custGeom>
                <a:avLst/>
                <a:gdLst>
                  <a:gd name="T0" fmla="*/ 29 w 34"/>
                  <a:gd name="T1" fmla="*/ 25 h 34"/>
                  <a:gd name="T2" fmla="*/ 9 w 34"/>
                  <a:gd name="T3" fmla="*/ 31 h 34"/>
                  <a:gd name="T4" fmla="*/ 3 w 34"/>
                  <a:gd name="T5" fmla="*/ 11 h 34"/>
                  <a:gd name="T6" fmla="*/ 24 w 34"/>
                  <a:gd name="T7" fmla="*/ 5 h 34"/>
                  <a:gd name="T8" fmla="*/ 29 w 34"/>
                  <a:gd name="T9" fmla="*/ 25 h 34"/>
                </a:gdLst>
                <a:ahLst/>
                <a:cxnLst>
                  <a:cxn ang="0">
                    <a:pos x="T0" y="T1"/>
                  </a:cxn>
                  <a:cxn ang="0">
                    <a:pos x="T2" y="T3"/>
                  </a:cxn>
                  <a:cxn ang="0">
                    <a:pos x="T4" y="T5"/>
                  </a:cxn>
                  <a:cxn ang="0">
                    <a:pos x="T6" y="T7"/>
                  </a:cxn>
                  <a:cxn ang="0">
                    <a:pos x="T8" y="T9"/>
                  </a:cxn>
                </a:cxnLst>
                <a:rect l="0" t="0" r="r" b="b"/>
                <a:pathLst>
                  <a:path w="34" h="34">
                    <a:moveTo>
                      <a:pt x="29" y="25"/>
                    </a:moveTo>
                    <a:cubicBezTo>
                      <a:pt x="25" y="32"/>
                      <a:pt x="16" y="34"/>
                      <a:pt x="9" y="31"/>
                    </a:cubicBezTo>
                    <a:cubicBezTo>
                      <a:pt x="3" y="27"/>
                      <a:pt x="0" y="18"/>
                      <a:pt x="3" y="11"/>
                    </a:cubicBezTo>
                    <a:cubicBezTo>
                      <a:pt x="7" y="3"/>
                      <a:pt x="16" y="0"/>
                      <a:pt x="24" y="5"/>
                    </a:cubicBezTo>
                    <a:cubicBezTo>
                      <a:pt x="31" y="9"/>
                      <a:pt x="34" y="18"/>
                      <a:pt x="29" y="25"/>
                    </a:cubicBezTo>
                    <a:close/>
                  </a:path>
                </a:pathLst>
              </a:custGeom>
              <a:solidFill>
                <a:schemeClr val="accent3"/>
              </a:solidFill>
              <a:ln>
                <a:noFill/>
              </a:ln>
            </p:spPr>
            <p:txBody>
              <a:bodyPr anchor="ctr"/>
              <a:lstStyle/>
              <a:p>
                <a:pPr algn="ctr">
                  <a:lnSpc>
                    <a:spcPct val="130000"/>
                  </a:lnSpc>
                </a:pPr>
                <a:endParaRPr sz="1350"/>
              </a:p>
            </p:txBody>
          </p:sp>
          <p:sp>
            <p:nvSpPr>
              <p:cNvPr id="30" name="任意多边形 29"/>
              <p:cNvSpPr/>
              <p:nvPr>
                <p:custDataLst>
                  <p:tags r:id="rId138"/>
                </p:custDataLst>
              </p:nvPr>
            </p:nvSpPr>
            <p:spPr bwMode="auto">
              <a:xfrm>
                <a:off x="4191796" y="2029928"/>
                <a:ext cx="244475" cy="247650"/>
              </a:xfrm>
              <a:custGeom>
                <a:avLst/>
                <a:gdLst>
                  <a:gd name="T0" fmla="*/ 28 w 34"/>
                  <a:gd name="T1" fmla="*/ 27 h 34"/>
                  <a:gd name="T2" fmla="*/ 7 w 34"/>
                  <a:gd name="T3" fmla="*/ 29 h 34"/>
                  <a:gd name="T4" fmla="*/ 5 w 34"/>
                  <a:gd name="T5" fmla="*/ 8 h 34"/>
                  <a:gd name="T6" fmla="*/ 26 w 34"/>
                  <a:gd name="T7" fmla="*/ 5 h 34"/>
                  <a:gd name="T8" fmla="*/ 28 w 34"/>
                  <a:gd name="T9" fmla="*/ 27 h 34"/>
                </a:gdLst>
                <a:ahLst/>
                <a:cxnLst>
                  <a:cxn ang="0">
                    <a:pos x="T0" y="T1"/>
                  </a:cxn>
                  <a:cxn ang="0">
                    <a:pos x="T2" y="T3"/>
                  </a:cxn>
                  <a:cxn ang="0">
                    <a:pos x="T4" y="T5"/>
                  </a:cxn>
                  <a:cxn ang="0">
                    <a:pos x="T6" y="T7"/>
                  </a:cxn>
                  <a:cxn ang="0">
                    <a:pos x="T8" y="T9"/>
                  </a:cxn>
                </a:cxnLst>
                <a:rect l="0" t="0" r="r" b="b"/>
                <a:pathLst>
                  <a:path w="34" h="34">
                    <a:moveTo>
                      <a:pt x="28" y="27"/>
                    </a:moveTo>
                    <a:cubicBezTo>
                      <a:pt x="23" y="33"/>
                      <a:pt x="14" y="34"/>
                      <a:pt x="7" y="29"/>
                    </a:cubicBezTo>
                    <a:cubicBezTo>
                      <a:pt x="1" y="24"/>
                      <a:pt x="0" y="15"/>
                      <a:pt x="5" y="8"/>
                    </a:cubicBezTo>
                    <a:cubicBezTo>
                      <a:pt x="9" y="2"/>
                      <a:pt x="19" y="0"/>
                      <a:pt x="26" y="5"/>
                    </a:cubicBezTo>
                    <a:cubicBezTo>
                      <a:pt x="33" y="11"/>
                      <a:pt x="34" y="20"/>
                      <a:pt x="28" y="27"/>
                    </a:cubicBezTo>
                    <a:close/>
                  </a:path>
                </a:pathLst>
              </a:custGeom>
              <a:solidFill>
                <a:schemeClr val="accent3"/>
              </a:solidFill>
              <a:ln>
                <a:noFill/>
              </a:ln>
            </p:spPr>
            <p:txBody>
              <a:bodyPr anchor="ctr"/>
              <a:lstStyle/>
              <a:p>
                <a:pPr algn="ctr">
                  <a:lnSpc>
                    <a:spcPct val="130000"/>
                  </a:lnSpc>
                </a:pPr>
                <a:endParaRPr sz="1350"/>
              </a:p>
            </p:txBody>
          </p:sp>
          <p:sp>
            <p:nvSpPr>
              <p:cNvPr id="31" name="任意多边形 30"/>
              <p:cNvSpPr/>
              <p:nvPr>
                <p:custDataLst>
                  <p:tags r:id="rId139"/>
                </p:custDataLst>
              </p:nvPr>
            </p:nvSpPr>
            <p:spPr bwMode="auto">
              <a:xfrm>
                <a:off x="4436271" y="2249003"/>
                <a:ext cx="238125" cy="239713"/>
              </a:xfrm>
              <a:custGeom>
                <a:avLst/>
                <a:gdLst>
                  <a:gd name="T0" fmla="*/ 26 w 33"/>
                  <a:gd name="T1" fmla="*/ 27 h 33"/>
                  <a:gd name="T2" fmla="*/ 5 w 33"/>
                  <a:gd name="T3" fmla="*/ 27 h 33"/>
                  <a:gd name="T4" fmla="*/ 5 w 33"/>
                  <a:gd name="T5" fmla="*/ 6 h 33"/>
                  <a:gd name="T6" fmla="*/ 27 w 33"/>
                  <a:gd name="T7" fmla="*/ 6 h 33"/>
                  <a:gd name="T8" fmla="*/ 26 w 33"/>
                  <a:gd name="T9" fmla="*/ 27 h 33"/>
                </a:gdLst>
                <a:ahLst/>
                <a:cxnLst>
                  <a:cxn ang="0">
                    <a:pos x="T0" y="T1"/>
                  </a:cxn>
                  <a:cxn ang="0">
                    <a:pos x="T2" y="T3"/>
                  </a:cxn>
                  <a:cxn ang="0">
                    <a:pos x="T4" y="T5"/>
                  </a:cxn>
                  <a:cxn ang="0">
                    <a:pos x="T6" y="T7"/>
                  </a:cxn>
                  <a:cxn ang="0">
                    <a:pos x="T8" y="T9"/>
                  </a:cxn>
                </a:cxnLst>
                <a:rect l="0" t="0" r="r" b="b"/>
                <a:pathLst>
                  <a:path w="33" h="33">
                    <a:moveTo>
                      <a:pt x="26" y="27"/>
                    </a:moveTo>
                    <a:cubicBezTo>
                      <a:pt x="20" y="33"/>
                      <a:pt x="11" y="33"/>
                      <a:pt x="5" y="27"/>
                    </a:cubicBezTo>
                    <a:cubicBezTo>
                      <a:pt x="0" y="22"/>
                      <a:pt x="0" y="13"/>
                      <a:pt x="5" y="6"/>
                    </a:cubicBezTo>
                    <a:cubicBezTo>
                      <a:pt x="11" y="0"/>
                      <a:pt x="21" y="0"/>
                      <a:pt x="27" y="6"/>
                    </a:cubicBezTo>
                    <a:cubicBezTo>
                      <a:pt x="33" y="12"/>
                      <a:pt x="32" y="22"/>
                      <a:pt x="26" y="27"/>
                    </a:cubicBezTo>
                    <a:close/>
                  </a:path>
                </a:pathLst>
              </a:custGeom>
              <a:solidFill>
                <a:schemeClr val="accent3"/>
              </a:solidFill>
              <a:ln>
                <a:noFill/>
              </a:ln>
            </p:spPr>
            <p:txBody>
              <a:bodyPr anchor="ctr"/>
              <a:lstStyle/>
              <a:p>
                <a:pPr algn="ctr">
                  <a:lnSpc>
                    <a:spcPct val="130000"/>
                  </a:lnSpc>
                </a:pPr>
                <a:endParaRPr sz="1350"/>
              </a:p>
            </p:txBody>
          </p:sp>
          <p:sp>
            <p:nvSpPr>
              <p:cNvPr id="32" name="任意多边形 31"/>
              <p:cNvSpPr/>
              <p:nvPr>
                <p:custDataLst>
                  <p:tags r:id="rId140"/>
                </p:custDataLst>
              </p:nvPr>
            </p:nvSpPr>
            <p:spPr bwMode="auto">
              <a:xfrm>
                <a:off x="1989932" y="2466491"/>
                <a:ext cx="238125" cy="241300"/>
              </a:xfrm>
              <a:custGeom>
                <a:avLst/>
                <a:gdLst>
                  <a:gd name="T0" fmla="*/ 27 w 33"/>
                  <a:gd name="T1" fmla="*/ 28 h 33"/>
                  <a:gd name="T2" fmla="*/ 6 w 33"/>
                  <a:gd name="T3" fmla="*/ 28 h 33"/>
                  <a:gd name="T4" fmla="*/ 6 w 33"/>
                  <a:gd name="T5" fmla="*/ 7 h 33"/>
                  <a:gd name="T6" fmla="*/ 27 w 33"/>
                  <a:gd name="T7" fmla="*/ 7 h 33"/>
                  <a:gd name="T8" fmla="*/ 27 w 33"/>
                  <a:gd name="T9" fmla="*/ 28 h 33"/>
                </a:gdLst>
                <a:ahLst/>
                <a:cxnLst>
                  <a:cxn ang="0">
                    <a:pos x="T0" y="T1"/>
                  </a:cxn>
                  <a:cxn ang="0">
                    <a:pos x="T2" y="T3"/>
                  </a:cxn>
                  <a:cxn ang="0">
                    <a:pos x="T4" y="T5"/>
                  </a:cxn>
                  <a:cxn ang="0">
                    <a:pos x="T6" y="T7"/>
                  </a:cxn>
                  <a:cxn ang="0">
                    <a:pos x="T8" y="T9"/>
                  </a:cxn>
                </a:cxnLst>
                <a:rect l="0" t="0" r="r" b="b"/>
                <a:pathLst>
                  <a:path w="33" h="33">
                    <a:moveTo>
                      <a:pt x="27" y="28"/>
                    </a:moveTo>
                    <a:cubicBezTo>
                      <a:pt x="21" y="33"/>
                      <a:pt x="12" y="33"/>
                      <a:pt x="6" y="28"/>
                    </a:cubicBezTo>
                    <a:cubicBezTo>
                      <a:pt x="1" y="22"/>
                      <a:pt x="0" y="13"/>
                      <a:pt x="6" y="7"/>
                    </a:cubicBezTo>
                    <a:cubicBezTo>
                      <a:pt x="12" y="1"/>
                      <a:pt x="21" y="0"/>
                      <a:pt x="27" y="7"/>
                    </a:cubicBezTo>
                    <a:cubicBezTo>
                      <a:pt x="33" y="13"/>
                      <a:pt x="33" y="22"/>
                      <a:pt x="27" y="28"/>
                    </a:cubicBezTo>
                    <a:close/>
                  </a:path>
                </a:pathLst>
              </a:custGeom>
              <a:solidFill>
                <a:schemeClr val="accent3"/>
              </a:solidFill>
              <a:ln>
                <a:noFill/>
              </a:ln>
            </p:spPr>
            <p:txBody>
              <a:bodyPr anchor="ctr"/>
              <a:lstStyle/>
              <a:p>
                <a:pPr algn="ctr">
                  <a:lnSpc>
                    <a:spcPct val="130000"/>
                  </a:lnSpc>
                </a:pPr>
                <a:endParaRPr sz="1350"/>
              </a:p>
            </p:txBody>
          </p:sp>
          <p:sp>
            <p:nvSpPr>
              <p:cNvPr id="33" name="直接连接符 32"/>
              <p:cNvSpPr/>
              <p:nvPr>
                <p:custDataLst>
                  <p:tags r:id="rId141"/>
                </p:custDataLst>
              </p:nvPr>
            </p:nvSpPr>
            <p:spPr bwMode="auto">
              <a:xfrm flipV="1">
                <a:off x="2307432" y="2583967"/>
                <a:ext cx="0" cy="276225"/>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34" name="直接连接符 33"/>
              <p:cNvSpPr/>
              <p:nvPr>
                <p:custDataLst>
                  <p:tags r:id="rId142"/>
                </p:custDataLst>
              </p:nvPr>
            </p:nvSpPr>
            <p:spPr bwMode="auto">
              <a:xfrm flipV="1">
                <a:off x="2307432" y="2299803"/>
                <a:ext cx="0" cy="284163"/>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35" name="直接连接符 34"/>
              <p:cNvSpPr/>
              <p:nvPr>
                <p:custDataLst>
                  <p:tags r:id="rId143"/>
                </p:custDataLst>
              </p:nvPr>
            </p:nvSpPr>
            <p:spPr bwMode="auto">
              <a:xfrm flipV="1">
                <a:off x="2553495" y="2583967"/>
                <a:ext cx="0" cy="393700"/>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36" name="直接连接符 35"/>
              <p:cNvSpPr/>
              <p:nvPr>
                <p:custDataLst>
                  <p:tags r:id="rId144"/>
                </p:custDataLst>
              </p:nvPr>
            </p:nvSpPr>
            <p:spPr bwMode="auto">
              <a:xfrm flipV="1">
                <a:off x="2553495" y="2117241"/>
                <a:ext cx="0" cy="466725"/>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37" name="直接连接符 36"/>
              <p:cNvSpPr/>
              <p:nvPr>
                <p:custDataLst>
                  <p:tags r:id="rId145"/>
                </p:custDataLst>
              </p:nvPr>
            </p:nvSpPr>
            <p:spPr bwMode="auto">
              <a:xfrm flipV="1">
                <a:off x="2820195" y="2583967"/>
                <a:ext cx="0" cy="554038"/>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38" name="直接连接符 37"/>
              <p:cNvSpPr/>
              <p:nvPr>
                <p:custDataLst>
                  <p:tags r:id="rId146"/>
                </p:custDataLst>
              </p:nvPr>
            </p:nvSpPr>
            <p:spPr bwMode="auto">
              <a:xfrm flipV="1">
                <a:off x="2820195" y="1956903"/>
                <a:ext cx="0" cy="627063"/>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39" name="直接连接符 38"/>
              <p:cNvSpPr/>
              <p:nvPr>
                <p:custDataLst>
                  <p:tags r:id="rId147"/>
                </p:custDataLst>
              </p:nvPr>
            </p:nvSpPr>
            <p:spPr bwMode="auto">
              <a:xfrm flipV="1">
                <a:off x="3115470" y="2583967"/>
                <a:ext cx="0" cy="663575"/>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40" name="直接连接符 39"/>
              <p:cNvSpPr/>
              <p:nvPr>
                <p:custDataLst>
                  <p:tags r:id="rId148"/>
                </p:custDataLst>
              </p:nvPr>
            </p:nvSpPr>
            <p:spPr bwMode="auto">
              <a:xfrm flipV="1">
                <a:off x="3115470" y="1847366"/>
                <a:ext cx="0" cy="736600"/>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41" name="直接连接符 40"/>
              <p:cNvSpPr/>
              <p:nvPr>
                <p:custDataLst>
                  <p:tags r:id="rId149"/>
                </p:custDataLst>
              </p:nvPr>
            </p:nvSpPr>
            <p:spPr bwMode="auto">
              <a:xfrm flipV="1">
                <a:off x="3432970" y="2583967"/>
                <a:ext cx="0" cy="728663"/>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42" name="直接连接符 41"/>
              <p:cNvSpPr/>
              <p:nvPr>
                <p:custDataLst>
                  <p:tags r:id="rId150"/>
                </p:custDataLst>
              </p:nvPr>
            </p:nvSpPr>
            <p:spPr bwMode="auto">
              <a:xfrm flipV="1">
                <a:off x="3432970" y="1782278"/>
                <a:ext cx="0" cy="801688"/>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43" name="直接连接符 42"/>
              <p:cNvSpPr/>
              <p:nvPr>
                <p:custDataLst>
                  <p:tags r:id="rId151"/>
                </p:custDataLst>
              </p:nvPr>
            </p:nvSpPr>
            <p:spPr bwMode="auto">
              <a:xfrm flipV="1">
                <a:off x="3750470" y="2583967"/>
                <a:ext cx="0" cy="714375"/>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44" name="直接连接符 43"/>
              <p:cNvSpPr/>
              <p:nvPr>
                <p:custDataLst>
                  <p:tags r:id="rId152"/>
                </p:custDataLst>
              </p:nvPr>
            </p:nvSpPr>
            <p:spPr bwMode="auto">
              <a:xfrm flipV="1">
                <a:off x="3750470" y="1804503"/>
                <a:ext cx="0" cy="779463"/>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45" name="直接连接符 44"/>
              <p:cNvSpPr/>
              <p:nvPr>
                <p:custDataLst>
                  <p:tags r:id="rId153"/>
                </p:custDataLst>
              </p:nvPr>
            </p:nvSpPr>
            <p:spPr bwMode="auto">
              <a:xfrm flipV="1">
                <a:off x="4047333" y="2583967"/>
                <a:ext cx="0" cy="604838"/>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46" name="直接连接符 45"/>
              <p:cNvSpPr/>
              <p:nvPr>
                <p:custDataLst>
                  <p:tags r:id="rId154"/>
                </p:custDataLst>
              </p:nvPr>
            </p:nvSpPr>
            <p:spPr bwMode="auto">
              <a:xfrm flipV="1">
                <a:off x="4047333" y="2007703"/>
                <a:ext cx="0" cy="576263"/>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47" name="直接连接符 46"/>
              <p:cNvSpPr/>
              <p:nvPr>
                <p:custDataLst>
                  <p:tags r:id="rId155"/>
                </p:custDataLst>
              </p:nvPr>
            </p:nvSpPr>
            <p:spPr bwMode="auto">
              <a:xfrm flipV="1">
                <a:off x="4314033" y="2576029"/>
                <a:ext cx="0" cy="525463"/>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48" name="直接连接符 47"/>
              <p:cNvSpPr/>
              <p:nvPr>
                <p:custDataLst>
                  <p:tags r:id="rId156"/>
                </p:custDataLst>
              </p:nvPr>
            </p:nvSpPr>
            <p:spPr bwMode="auto">
              <a:xfrm flipV="1">
                <a:off x="4314033" y="2088666"/>
                <a:ext cx="0" cy="487363"/>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49" name="直接连接符 48"/>
              <p:cNvSpPr/>
              <p:nvPr>
                <p:custDataLst>
                  <p:tags r:id="rId157"/>
                </p:custDataLst>
              </p:nvPr>
            </p:nvSpPr>
            <p:spPr bwMode="auto">
              <a:xfrm flipV="1">
                <a:off x="4552158" y="2583967"/>
                <a:ext cx="0" cy="306388"/>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50" name="直接连接符 49"/>
              <p:cNvSpPr/>
              <p:nvPr>
                <p:custDataLst>
                  <p:tags r:id="rId158"/>
                </p:custDataLst>
              </p:nvPr>
            </p:nvSpPr>
            <p:spPr bwMode="auto">
              <a:xfrm flipV="1">
                <a:off x="4552158" y="2328378"/>
                <a:ext cx="0" cy="255588"/>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69" name="任意多边形 68"/>
              <p:cNvSpPr/>
              <p:nvPr>
                <p:custDataLst>
                  <p:tags r:id="rId159"/>
                </p:custDataLst>
              </p:nvPr>
            </p:nvSpPr>
            <p:spPr bwMode="auto">
              <a:xfrm>
                <a:off x="4653758" y="2460141"/>
                <a:ext cx="238125" cy="239713"/>
              </a:xfrm>
              <a:custGeom>
                <a:avLst/>
                <a:gdLst>
                  <a:gd name="T0" fmla="*/ 26 w 33"/>
                  <a:gd name="T1" fmla="*/ 6 h 33"/>
                  <a:gd name="T2" fmla="*/ 5 w 33"/>
                  <a:gd name="T3" fmla="*/ 6 h 33"/>
                  <a:gd name="T4" fmla="*/ 5 w 33"/>
                  <a:gd name="T5" fmla="*/ 26 h 33"/>
                  <a:gd name="T6" fmla="*/ 27 w 33"/>
                  <a:gd name="T7" fmla="*/ 27 h 33"/>
                  <a:gd name="T8" fmla="*/ 26 w 33"/>
                  <a:gd name="T9" fmla="*/ 6 h 33"/>
                </a:gdLst>
                <a:ahLst/>
                <a:cxnLst>
                  <a:cxn ang="0">
                    <a:pos x="T0" y="T1"/>
                  </a:cxn>
                  <a:cxn ang="0">
                    <a:pos x="T2" y="T3"/>
                  </a:cxn>
                  <a:cxn ang="0">
                    <a:pos x="T4" y="T5"/>
                  </a:cxn>
                  <a:cxn ang="0">
                    <a:pos x="T6" y="T7"/>
                  </a:cxn>
                  <a:cxn ang="0">
                    <a:pos x="T8" y="T9"/>
                  </a:cxn>
                </a:cxnLst>
                <a:rect l="0" t="0" r="r" b="b"/>
                <a:pathLst>
                  <a:path w="33" h="33">
                    <a:moveTo>
                      <a:pt x="26" y="6"/>
                    </a:moveTo>
                    <a:cubicBezTo>
                      <a:pt x="20" y="0"/>
                      <a:pt x="11" y="0"/>
                      <a:pt x="5" y="6"/>
                    </a:cubicBezTo>
                    <a:cubicBezTo>
                      <a:pt x="0" y="11"/>
                      <a:pt x="0" y="20"/>
                      <a:pt x="5" y="26"/>
                    </a:cubicBezTo>
                    <a:cubicBezTo>
                      <a:pt x="11" y="33"/>
                      <a:pt x="20" y="33"/>
                      <a:pt x="27" y="27"/>
                    </a:cubicBezTo>
                    <a:cubicBezTo>
                      <a:pt x="33" y="21"/>
                      <a:pt x="32" y="11"/>
                      <a:pt x="26" y="6"/>
                    </a:cubicBezTo>
                    <a:close/>
                  </a:path>
                </a:pathLst>
              </a:custGeom>
              <a:solidFill>
                <a:schemeClr val="accent4"/>
              </a:solidFill>
              <a:ln>
                <a:noFill/>
              </a:ln>
            </p:spPr>
            <p:txBody>
              <a:bodyPr anchor="ctr"/>
              <a:lstStyle/>
              <a:p>
                <a:pPr algn="ctr">
                  <a:lnSpc>
                    <a:spcPct val="130000"/>
                  </a:lnSpc>
                </a:pPr>
                <a:endParaRPr sz="1350"/>
              </a:p>
            </p:txBody>
          </p:sp>
        </p:grpSp>
        <p:sp>
          <p:nvSpPr>
            <p:cNvPr id="70" name="直接连接符 69"/>
            <p:cNvSpPr/>
            <p:nvPr>
              <p:custDataLst>
                <p:tags r:id="rId22"/>
              </p:custDataLst>
            </p:nvPr>
          </p:nvSpPr>
          <p:spPr bwMode="auto">
            <a:xfrm>
              <a:off x="4064" y="3264"/>
              <a:ext cx="0" cy="319"/>
            </a:xfrm>
            <a:prstGeom prst="line">
              <a:avLst/>
            </a:prstGeom>
            <a:noFill/>
            <a:ln w="58738" cap="flat">
              <a:solidFill>
                <a:schemeClr val="accent1"/>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71" name="直接连接符 70"/>
            <p:cNvSpPr/>
            <p:nvPr>
              <p:custDataLst>
                <p:tags r:id="rId23"/>
              </p:custDataLst>
            </p:nvPr>
          </p:nvSpPr>
          <p:spPr bwMode="auto">
            <a:xfrm>
              <a:off x="4064" y="3583"/>
              <a:ext cx="0" cy="345"/>
            </a:xfrm>
            <a:prstGeom prst="line">
              <a:avLst/>
            </a:prstGeom>
            <a:noFill/>
            <a:ln w="58738" cap="flat">
              <a:solidFill>
                <a:schemeClr val="accent5"/>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72" name="直接连接符 71"/>
            <p:cNvSpPr/>
            <p:nvPr>
              <p:custDataLst>
                <p:tags r:id="rId24"/>
              </p:custDataLst>
            </p:nvPr>
          </p:nvSpPr>
          <p:spPr bwMode="auto">
            <a:xfrm>
              <a:off x="4355" y="3118"/>
              <a:ext cx="0" cy="465"/>
            </a:xfrm>
            <a:prstGeom prst="line">
              <a:avLst/>
            </a:prstGeom>
            <a:noFill/>
            <a:ln w="58738" cap="flat">
              <a:solidFill>
                <a:schemeClr val="accent1"/>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73" name="直接连接符 72"/>
            <p:cNvSpPr/>
            <p:nvPr>
              <p:custDataLst>
                <p:tags r:id="rId25"/>
              </p:custDataLst>
            </p:nvPr>
          </p:nvSpPr>
          <p:spPr bwMode="auto">
            <a:xfrm>
              <a:off x="4355" y="3583"/>
              <a:ext cx="0" cy="551"/>
            </a:xfrm>
            <a:prstGeom prst="line">
              <a:avLst/>
            </a:prstGeom>
            <a:noFill/>
            <a:ln w="58738" cap="flat">
              <a:solidFill>
                <a:schemeClr val="accent5"/>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74" name="直接连接符 73"/>
            <p:cNvSpPr/>
            <p:nvPr>
              <p:custDataLst>
                <p:tags r:id="rId26"/>
              </p:custDataLst>
            </p:nvPr>
          </p:nvSpPr>
          <p:spPr bwMode="auto">
            <a:xfrm>
              <a:off x="4670" y="2929"/>
              <a:ext cx="0" cy="654"/>
            </a:xfrm>
            <a:prstGeom prst="line">
              <a:avLst/>
            </a:prstGeom>
            <a:noFill/>
            <a:ln w="58738" cap="flat">
              <a:solidFill>
                <a:schemeClr val="accent1"/>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75" name="直接连接符 74"/>
            <p:cNvSpPr/>
            <p:nvPr>
              <p:custDataLst>
                <p:tags r:id="rId27"/>
              </p:custDataLst>
            </p:nvPr>
          </p:nvSpPr>
          <p:spPr bwMode="auto">
            <a:xfrm>
              <a:off x="4670" y="3583"/>
              <a:ext cx="0" cy="741"/>
            </a:xfrm>
            <a:prstGeom prst="line">
              <a:avLst/>
            </a:prstGeom>
            <a:noFill/>
            <a:ln w="58738" cap="flat">
              <a:solidFill>
                <a:schemeClr val="accent5"/>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76" name="直接连接符 75"/>
            <p:cNvSpPr/>
            <p:nvPr>
              <p:custDataLst>
                <p:tags r:id="rId28"/>
              </p:custDataLst>
            </p:nvPr>
          </p:nvSpPr>
          <p:spPr bwMode="auto">
            <a:xfrm>
              <a:off x="5018" y="2799"/>
              <a:ext cx="0" cy="784"/>
            </a:xfrm>
            <a:prstGeom prst="line">
              <a:avLst/>
            </a:prstGeom>
            <a:noFill/>
            <a:ln w="58738" cap="flat">
              <a:solidFill>
                <a:schemeClr val="accent1"/>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77" name="直接连接符 76"/>
            <p:cNvSpPr/>
            <p:nvPr>
              <p:custDataLst>
                <p:tags r:id="rId29"/>
              </p:custDataLst>
            </p:nvPr>
          </p:nvSpPr>
          <p:spPr bwMode="auto">
            <a:xfrm>
              <a:off x="5018" y="3583"/>
              <a:ext cx="0" cy="870"/>
            </a:xfrm>
            <a:prstGeom prst="line">
              <a:avLst/>
            </a:prstGeom>
            <a:noFill/>
            <a:ln w="58738" cap="flat">
              <a:solidFill>
                <a:schemeClr val="accent5"/>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78" name="直接连接符 77"/>
            <p:cNvSpPr/>
            <p:nvPr>
              <p:custDataLst>
                <p:tags r:id="rId30"/>
              </p:custDataLst>
            </p:nvPr>
          </p:nvSpPr>
          <p:spPr bwMode="auto">
            <a:xfrm>
              <a:off x="5393" y="2722"/>
              <a:ext cx="0" cy="861"/>
            </a:xfrm>
            <a:prstGeom prst="line">
              <a:avLst/>
            </a:prstGeom>
            <a:noFill/>
            <a:ln w="58738" cap="flat">
              <a:solidFill>
                <a:schemeClr val="accent1"/>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79" name="直接连接符 78"/>
            <p:cNvSpPr/>
            <p:nvPr>
              <p:custDataLst>
                <p:tags r:id="rId31"/>
              </p:custDataLst>
            </p:nvPr>
          </p:nvSpPr>
          <p:spPr bwMode="auto">
            <a:xfrm>
              <a:off x="5393" y="3583"/>
              <a:ext cx="0" cy="947"/>
            </a:xfrm>
            <a:prstGeom prst="line">
              <a:avLst/>
            </a:prstGeom>
            <a:noFill/>
            <a:ln w="58738" cap="flat">
              <a:solidFill>
                <a:schemeClr val="accent5"/>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80" name="直接连接符 79"/>
            <p:cNvSpPr/>
            <p:nvPr>
              <p:custDataLst>
                <p:tags r:id="rId32"/>
              </p:custDataLst>
            </p:nvPr>
          </p:nvSpPr>
          <p:spPr bwMode="auto">
            <a:xfrm>
              <a:off x="5768" y="2749"/>
              <a:ext cx="0" cy="834"/>
            </a:xfrm>
            <a:prstGeom prst="line">
              <a:avLst/>
            </a:prstGeom>
            <a:noFill/>
            <a:ln w="58738" cap="flat">
              <a:solidFill>
                <a:schemeClr val="accent1"/>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81" name="直接连接符 80"/>
            <p:cNvSpPr/>
            <p:nvPr>
              <p:custDataLst>
                <p:tags r:id="rId33"/>
              </p:custDataLst>
            </p:nvPr>
          </p:nvSpPr>
          <p:spPr bwMode="auto">
            <a:xfrm>
              <a:off x="5768" y="3583"/>
              <a:ext cx="0" cy="930"/>
            </a:xfrm>
            <a:prstGeom prst="line">
              <a:avLst/>
            </a:prstGeom>
            <a:noFill/>
            <a:ln w="58738" cap="flat">
              <a:solidFill>
                <a:schemeClr val="accent5"/>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82" name="直接连接符 81"/>
            <p:cNvSpPr/>
            <p:nvPr>
              <p:custDataLst>
                <p:tags r:id="rId34"/>
              </p:custDataLst>
            </p:nvPr>
          </p:nvSpPr>
          <p:spPr bwMode="auto">
            <a:xfrm>
              <a:off x="6117" y="2869"/>
              <a:ext cx="0" cy="714"/>
            </a:xfrm>
            <a:prstGeom prst="line">
              <a:avLst/>
            </a:prstGeom>
            <a:noFill/>
            <a:ln w="58738" cap="flat">
              <a:solidFill>
                <a:schemeClr val="accent1"/>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83" name="直接连接符 82"/>
            <p:cNvSpPr/>
            <p:nvPr>
              <p:custDataLst>
                <p:tags r:id="rId35"/>
              </p:custDataLst>
            </p:nvPr>
          </p:nvSpPr>
          <p:spPr bwMode="auto">
            <a:xfrm>
              <a:off x="6117" y="3583"/>
              <a:ext cx="0" cy="681"/>
            </a:xfrm>
            <a:prstGeom prst="line">
              <a:avLst/>
            </a:prstGeom>
            <a:noFill/>
            <a:ln w="58738" cap="flat">
              <a:solidFill>
                <a:schemeClr val="accent5"/>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84" name="直接连接符 83"/>
            <p:cNvSpPr/>
            <p:nvPr>
              <p:custDataLst>
                <p:tags r:id="rId36"/>
              </p:custDataLst>
            </p:nvPr>
          </p:nvSpPr>
          <p:spPr bwMode="auto">
            <a:xfrm>
              <a:off x="6434" y="2981"/>
              <a:ext cx="0" cy="609"/>
            </a:xfrm>
            <a:prstGeom prst="line">
              <a:avLst/>
            </a:prstGeom>
            <a:noFill/>
            <a:ln w="58738" cap="flat">
              <a:solidFill>
                <a:schemeClr val="accent1"/>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85" name="直接连接符 84"/>
            <p:cNvSpPr/>
            <p:nvPr>
              <p:custDataLst>
                <p:tags r:id="rId37"/>
              </p:custDataLst>
            </p:nvPr>
          </p:nvSpPr>
          <p:spPr bwMode="auto">
            <a:xfrm>
              <a:off x="6434" y="3590"/>
              <a:ext cx="0" cy="587"/>
            </a:xfrm>
            <a:prstGeom prst="line">
              <a:avLst/>
            </a:prstGeom>
            <a:noFill/>
            <a:ln w="58738" cap="flat">
              <a:solidFill>
                <a:schemeClr val="accent5"/>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86" name="直接连接符 85"/>
            <p:cNvSpPr/>
            <p:nvPr>
              <p:custDataLst>
                <p:tags r:id="rId38"/>
              </p:custDataLst>
            </p:nvPr>
          </p:nvSpPr>
          <p:spPr bwMode="auto">
            <a:xfrm>
              <a:off x="6715" y="3230"/>
              <a:ext cx="0" cy="353"/>
            </a:xfrm>
            <a:prstGeom prst="line">
              <a:avLst/>
            </a:prstGeom>
            <a:noFill/>
            <a:ln w="58738" cap="flat">
              <a:solidFill>
                <a:schemeClr val="accent1"/>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87" name="直接连接符 86"/>
            <p:cNvSpPr/>
            <p:nvPr>
              <p:custDataLst>
                <p:tags r:id="rId39"/>
              </p:custDataLst>
            </p:nvPr>
          </p:nvSpPr>
          <p:spPr bwMode="auto">
            <a:xfrm>
              <a:off x="6715" y="3583"/>
              <a:ext cx="0" cy="302"/>
            </a:xfrm>
            <a:prstGeom prst="line">
              <a:avLst/>
            </a:prstGeom>
            <a:noFill/>
            <a:ln w="58738" cap="flat">
              <a:solidFill>
                <a:schemeClr val="accent5"/>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88" name="任意多边形 87"/>
            <p:cNvSpPr/>
            <p:nvPr>
              <p:custDataLst>
                <p:tags r:id="rId40"/>
              </p:custDataLst>
            </p:nvPr>
          </p:nvSpPr>
          <p:spPr bwMode="auto">
            <a:xfrm>
              <a:off x="6817" y="3444"/>
              <a:ext cx="281" cy="285"/>
            </a:xfrm>
            <a:custGeom>
              <a:avLst/>
              <a:gdLst>
                <a:gd name="T0" fmla="*/ 26 w 33"/>
                <a:gd name="T1" fmla="*/ 6 h 33"/>
                <a:gd name="T2" fmla="*/ 5 w 33"/>
                <a:gd name="T3" fmla="*/ 6 h 33"/>
                <a:gd name="T4" fmla="*/ 5 w 33"/>
                <a:gd name="T5" fmla="*/ 26 h 33"/>
                <a:gd name="T6" fmla="*/ 27 w 33"/>
                <a:gd name="T7" fmla="*/ 27 h 33"/>
                <a:gd name="T8" fmla="*/ 26 w 33"/>
                <a:gd name="T9" fmla="*/ 6 h 33"/>
              </a:gdLst>
              <a:ahLst/>
              <a:cxnLst>
                <a:cxn ang="0">
                  <a:pos x="T0" y="T1"/>
                </a:cxn>
                <a:cxn ang="0">
                  <a:pos x="T2" y="T3"/>
                </a:cxn>
                <a:cxn ang="0">
                  <a:pos x="T4" y="T5"/>
                </a:cxn>
                <a:cxn ang="0">
                  <a:pos x="T6" y="T7"/>
                </a:cxn>
                <a:cxn ang="0">
                  <a:pos x="T8" y="T9"/>
                </a:cxn>
              </a:cxnLst>
              <a:rect l="0" t="0" r="r" b="b"/>
              <a:pathLst>
                <a:path w="33" h="33">
                  <a:moveTo>
                    <a:pt x="26" y="6"/>
                  </a:moveTo>
                  <a:cubicBezTo>
                    <a:pt x="20" y="0"/>
                    <a:pt x="11" y="0"/>
                    <a:pt x="5" y="6"/>
                  </a:cubicBezTo>
                  <a:cubicBezTo>
                    <a:pt x="0" y="11"/>
                    <a:pt x="0" y="20"/>
                    <a:pt x="5" y="26"/>
                  </a:cubicBezTo>
                  <a:cubicBezTo>
                    <a:pt x="11" y="33"/>
                    <a:pt x="21" y="33"/>
                    <a:pt x="27" y="27"/>
                  </a:cubicBezTo>
                  <a:cubicBezTo>
                    <a:pt x="33" y="21"/>
                    <a:pt x="32" y="11"/>
                    <a:pt x="26" y="6"/>
                  </a:cubicBezTo>
                  <a:close/>
                </a:path>
              </a:pathLst>
            </a:custGeom>
            <a:solidFill>
              <a:schemeClr val="accent1"/>
            </a:solidFill>
            <a:ln>
              <a:noFill/>
            </a:ln>
          </p:spPr>
          <p:txBody>
            <a:bodyPr anchor="ctr"/>
            <a:lstStyle/>
            <a:p>
              <a:pPr algn="ctr">
                <a:lnSpc>
                  <a:spcPct val="130000"/>
                </a:lnSpc>
              </a:pPr>
              <a:endParaRPr sz="1350"/>
            </a:p>
          </p:txBody>
        </p:sp>
        <p:sp>
          <p:nvSpPr>
            <p:cNvPr id="89" name="任意多边形 88"/>
            <p:cNvSpPr/>
            <p:nvPr>
              <p:custDataLst>
                <p:tags r:id="rId41"/>
              </p:custDataLst>
            </p:nvPr>
          </p:nvSpPr>
          <p:spPr bwMode="auto">
            <a:xfrm>
              <a:off x="9715" y="3686"/>
              <a:ext cx="281" cy="285"/>
            </a:xfrm>
            <a:custGeom>
              <a:avLst/>
              <a:gdLst>
                <a:gd name="T0" fmla="*/ 6 w 33"/>
                <a:gd name="T1" fmla="*/ 26 h 33"/>
                <a:gd name="T2" fmla="*/ 6 w 33"/>
                <a:gd name="T3" fmla="*/ 5 h 33"/>
                <a:gd name="T4" fmla="*/ 27 w 33"/>
                <a:gd name="T5" fmla="*/ 5 h 33"/>
                <a:gd name="T6" fmla="*/ 27 w 33"/>
                <a:gd name="T7" fmla="*/ 27 h 33"/>
                <a:gd name="T8" fmla="*/ 6 w 33"/>
                <a:gd name="T9" fmla="*/ 26 h 33"/>
              </a:gdLst>
              <a:ahLst/>
              <a:cxnLst>
                <a:cxn ang="0">
                  <a:pos x="T0" y="T1"/>
                </a:cxn>
                <a:cxn ang="0">
                  <a:pos x="T2" y="T3"/>
                </a:cxn>
                <a:cxn ang="0">
                  <a:pos x="T4" y="T5"/>
                </a:cxn>
                <a:cxn ang="0">
                  <a:pos x="T6" y="T7"/>
                </a:cxn>
                <a:cxn ang="0">
                  <a:pos x="T8" y="T9"/>
                </a:cxn>
              </a:cxnLst>
              <a:rect l="0" t="0" r="r" b="b"/>
              <a:pathLst>
                <a:path w="33" h="33">
                  <a:moveTo>
                    <a:pt x="6" y="26"/>
                  </a:moveTo>
                  <a:cubicBezTo>
                    <a:pt x="0" y="20"/>
                    <a:pt x="0" y="11"/>
                    <a:pt x="6" y="5"/>
                  </a:cubicBezTo>
                  <a:cubicBezTo>
                    <a:pt x="11" y="0"/>
                    <a:pt x="21" y="0"/>
                    <a:pt x="27" y="5"/>
                  </a:cubicBezTo>
                  <a:cubicBezTo>
                    <a:pt x="33" y="11"/>
                    <a:pt x="33" y="21"/>
                    <a:pt x="27" y="27"/>
                  </a:cubicBezTo>
                  <a:cubicBezTo>
                    <a:pt x="21" y="33"/>
                    <a:pt x="11" y="32"/>
                    <a:pt x="6" y="26"/>
                  </a:cubicBezTo>
                  <a:close/>
                </a:path>
              </a:pathLst>
            </a:custGeom>
            <a:solidFill>
              <a:schemeClr val="accent2"/>
            </a:solidFill>
            <a:ln>
              <a:noFill/>
            </a:ln>
          </p:spPr>
          <p:txBody>
            <a:bodyPr anchor="ctr"/>
            <a:lstStyle/>
            <a:p>
              <a:pPr algn="ctr">
                <a:lnSpc>
                  <a:spcPct val="130000"/>
                </a:lnSpc>
              </a:pPr>
              <a:endParaRPr sz="1350"/>
            </a:p>
          </p:txBody>
        </p:sp>
        <p:sp>
          <p:nvSpPr>
            <p:cNvPr id="90" name="任意多边形 89"/>
            <p:cNvSpPr/>
            <p:nvPr>
              <p:custDataLst>
                <p:tags r:id="rId42"/>
              </p:custDataLst>
            </p:nvPr>
          </p:nvSpPr>
          <p:spPr bwMode="auto">
            <a:xfrm>
              <a:off x="9425" y="3935"/>
              <a:ext cx="291" cy="293"/>
            </a:xfrm>
            <a:custGeom>
              <a:avLst/>
              <a:gdLst>
                <a:gd name="T0" fmla="*/ 5 w 34"/>
                <a:gd name="T1" fmla="*/ 25 h 34"/>
                <a:gd name="T2" fmla="*/ 8 w 34"/>
                <a:gd name="T3" fmla="*/ 5 h 34"/>
                <a:gd name="T4" fmla="*/ 28 w 34"/>
                <a:gd name="T5" fmla="*/ 7 h 34"/>
                <a:gd name="T6" fmla="*/ 26 w 34"/>
                <a:gd name="T7" fmla="*/ 28 h 34"/>
                <a:gd name="T8" fmla="*/ 5 w 34"/>
                <a:gd name="T9" fmla="*/ 25 h 34"/>
              </a:gdLst>
              <a:ahLst/>
              <a:cxnLst>
                <a:cxn ang="0">
                  <a:pos x="T0" y="T1"/>
                </a:cxn>
                <a:cxn ang="0">
                  <a:pos x="T2" y="T3"/>
                </a:cxn>
                <a:cxn ang="0">
                  <a:pos x="T4" y="T5"/>
                </a:cxn>
                <a:cxn ang="0">
                  <a:pos x="T6" y="T7"/>
                </a:cxn>
                <a:cxn ang="0">
                  <a:pos x="T8" y="T9"/>
                </a:cxn>
              </a:cxnLst>
              <a:rect l="0" t="0" r="r" b="b"/>
              <a:pathLst>
                <a:path w="34" h="34">
                  <a:moveTo>
                    <a:pt x="5" y="25"/>
                  </a:moveTo>
                  <a:cubicBezTo>
                    <a:pt x="0" y="18"/>
                    <a:pt x="2" y="9"/>
                    <a:pt x="8" y="5"/>
                  </a:cubicBezTo>
                  <a:cubicBezTo>
                    <a:pt x="14" y="0"/>
                    <a:pt x="23" y="1"/>
                    <a:pt x="28" y="7"/>
                  </a:cubicBezTo>
                  <a:cubicBezTo>
                    <a:pt x="34" y="13"/>
                    <a:pt x="33" y="23"/>
                    <a:pt x="26" y="28"/>
                  </a:cubicBezTo>
                  <a:cubicBezTo>
                    <a:pt x="19" y="34"/>
                    <a:pt x="10" y="32"/>
                    <a:pt x="5" y="25"/>
                  </a:cubicBezTo>
                  <a:close/>
                </a:path>
              </a:pathLst>
            </a:custGeom>
            <a:solidFill>
              <a:schemeClr val="accent2"/>
            </a:solidFill>
            <a:ln>
              <a:noFill/>
            </a:ln>
          </p:spPr>
          <p:txBody>
            <a:bodyPr anchor="ctr"/>
            <a:lstStyle/>
            <a:p>
              <a:pPr algn="ctr">
                <a:lnSpc>
                  <a:spcPct val="130000"/>
                </a:lnSpc>
              </a:pPr>
              <a:endParaRPr sz="1350"/>
            </a:p>
          </p:txBody>
        </p:sp>
        <p:sp>
          <p:nvSpPr>
            <p:cNvPr id="91" name="任意多边形 90"/>
            <p:cNvSpPr/>
            <p:nvPr>
              <p:custDataLst>
                <p:tags r:id="rId43"/>
              </p:custDataLst>
            </p:nvPr>
          </p:nvSpPr>
          <p:spPr bwMode="auto">
            <a:xfrm>
              <a:off x="9110" y="4142"/>
              <a:ext cx="289" cy="293"/>
            </a:xfrm>
            <a:custGeom>
              <a:avLst/>
              <a:gdLst>
                <a:gd name="T0" fmla="*/ 4 w 34"/>
                <a:gd name="T1" fmla="*/ 24 h 34"/>
                <a:gd name="T2" fmla="*/ 10 w 34"/>
                <a:gd name="T3" fmla="*/ 4 h 34"/>
                <a:gd name="T4" fmla="*/ 30 w 34"/>
                <a:gd name="T5" fmla="*/ 9 h 34"/>
                <a:gd name="T6" fmla="*/ 24 w 34"/>
                <a:gd name="T7" fmla="*/ 30 h 34"/>
                <a:gd name="T8" fmla="*/ 4 w 34"/>
                <a:gd name="T9" fmla="*/ 24 h 34"/>
              </a:gdLst>
              <a:ahLst/>
              <a:cxnLst>
                <a:cxn ang="0">
                  <a:pos x="T0" y="T1"/>
                </a:cxn>
                <a:cxn ang="0">
                  <a:pos x="T2" y="T3"/>
                </a:cxn>
                <a:cxn ang="0">
                  <a:pos x="T4" y="T5"/>
                </a:cxn>
                <a:cxn ang="0">
                  <a:pos x="T6" y="T7"/>
                </a:cxn>
                <a:cxn ang="0">
                  <a:pos x="T8" y="T9"/>
                </a:cxn>
              </a:cxnLst>
              <a:rect l="0" t="0" r="r" b="b"/>
              <a:pathLst>
                <a:path w="34" h="34">
                  <a:moveTo>
                    <a:pt x="4" y="24"/>
                  </a:moveTo>
                  <a:cubicBezTo>
                    <a:pt x="0" y="16"/>
                    <a:pt x="3" y="7"/>
                    <a:pt x="10" y="4"/>
                  </a:cubicBezTo>
                  <a:cubicBezTo>
                    <a:pt x="16" y="0"/>
                    <a:pt x="25" y="2"/>
                    <a:pt x="30" y="9"/>
                  </a:cubicBezTo>
                  <a:cubicBezTo>
                    <a:pt x="34" y="16"/>
                    <a:pt x="32" y="26"/>
                    <a:pt x="24" y="30"/>
                  </a:cubicBezTo>
                  <a:cubicBezTo>
                    <a:pt x="16" y="34"/>
                    <a:pt x="7" y="31"/>
                    <a:pt x="4" y="24"/>
                  </a:cubicBezTo>
                  <a:close/>
                </a:path>
              </a:pathLst>
            </a:custGeom>
            <a:solidFill>
              <a:schemeClr val="accent2"/>
            </a:solidFill>
            <a:ln>
              <a:noFill/>
            </a:ln>
          </p:spPr>
          <p:txBody>
            <a:bodyPr anchor="ctr"/>
            <a:lstStyle/>
            <a:p>
              <a:pPr algn="ctr">
                <a:lnSpc>
                  <a:spcPct val="130000"/>
                </a:lnSpc>
              </a:pPr>
              <a:endParaRPr sz="1350"/>
            </a:p>
          </p:txBody>
        </p:sp>
        <p:sp>
          <p:nvSpPr>
            <p:cNvPr id="92" name="任意多边形 91"/>
            <p:cNvSpPr/>
            <p:nvPr>
              <p:custDataLst>
                <p:tags r:id="rId44"/>
              </p:custDataLst>
            </p:nvPr>
          </p:nvSpPr>
          <p:spPr bwMode="auto">
            <a:xfrm>
              <a:off x="8768" y="4307"/>
              <a:ext cx="264" cy="274"/>
            </a:xfrm>
            <a:custGeom>
              <a:avLst/>
              <a:gdLst>
                <a:gd name="T0" fmla="*/ 1 w 31"/>
                <a:gd name="T1" fmla="*/ 19 h 32"/>
                <a:gd name="T2" fmla="*/ 12 w 31"/>
                <a:gd name="T3" fmla="*/ 1 h 32"/>
                <a:gd name="T4" fmla="*/ 22 w 31"/>
                <a:gd name="T5" fmla="*/ 2 h 32"/>
                <a:gd name="T6" fmla="*/ 30 w 31"/>
                <a:gd name="T7" fmla="*/ 10 h 32"/>
                <a:gd name="T8" fmla="*/ 29 w 31"/>
                <a:gd name="T9" fmla="*/ 22 h 32"/>
                <a:gd name="T10" fmla="*/ 20 w 31"/>
                <a:gd name="T11" fmla="*/ 30 h 32"/>
                <a:gd name="T12" fmla="*/ 1 w 31"/>
                <a:gd name="T13" fmla="*/ 19 h 32"/>
              </a:gdLst>
              <a:ahLst/>
              <a:cxnLst>
                <a:cxn ang="0">
                  <a:pos x="T0" y="T1"/>
                </a:cxn>
                <a:cxn ang="0">
                  <a:pos x="T2" y="T3"/>
                </a:cxn>
                <a:cxn ang="0">
                  <a:pos x="T4" y="T5"/>
                </a:cxn>
                <a:cxn ang="0">
                  <a:pos x="T6" y="T7"/>
                </a:cxn>
                <a:cxn ang="0">
                  <a:pos x="T8" y="T9"/>
                </a:cxn>
                <a:cxn ang="0">
                  <a:pos x="T10" y="T11"/>
                </a:cxn>
                <a:cxn ang="0">
                  <a:pos x="T12" y="T13"/>
                </a:cxn>
              </a:cxnLst>
              <a:rect l="0" t="0" r="r" b="b"/>
              <a:pathLst>
                <a:path w="31" h="32">
                  <a:moveTo>
                    <a:pt x="1" y="19"/>
                  </a:moveTo>
                  <a:cubicBezTo>
                    <a:pt x="0" y="10"/>
                    <a:pt x="5" y="3"/>
                    <a:pt x="12" y="1"/>
                  </a:cubicBezTo>
                  <a:cubicBezTo>
                    <a:pt x="15" y="0"/>
                    <a:pt x="19" y="0"/>
                    <a:pt x="22" y="2"/>
                  </a:cubicBezTo>
                  <a:cubicBezTo>
                    <a:pt x="26" y="4"/>
                    <a:pt x="28" y="7"/>
                    <a:pt x="30" y="10"/>
                  </a:cubicBezTo>
                  <a:cubicBezTo>
                    <a:pt x="31" y="14"/>
                    <a:pt x="31" y="19"/>
                    <a:pt x="29" y="22"/>
                  </a:cubicBezTo>
                  <a:cubicBezTo>
                    <a:pt x="28" y="25"/>
                    <a:pt x="24" y="28"/>
                    <a:pt x="20" y="30"/>
                  </a:cubicBezTo>
                  <a:cubicBezTo>
                    <a:pt x="12" y="32"/>
                    <a:pt x="3" y="27"/>
                    <a:pt x="1" y="19"/>
                  </a:cubicBezTo>
                  <a:close/>
                </a:path>
              </a:pathLst>
            </a:custGeom>
            <a:solidFill>
              <a:schemeClr val="accent2"/>
            </a:solidFill>
            <a:ln>
              <a:noFill/>
            </a:ln>
          </p:spPr>
          <p:txBody>
            <a:bodyPr anchor="ctr"/>
            <a:lstStyle/>
            <a:p>
              <a:pPr algn="ctr">
                <a:lnSpc>
                  <a:spcPct val="130000"/>
                </a:lnSpc>
              </a:pPr>
              <a:endParaRPr sz="1350"/>
            </a:p>
          </p:txBody>
        </p:sp>
        <p:sp>
          <p:nvSpPr>
            <p:cNvPr id="93" name="任意多边形 92"/>
            <p:cNvSpPr/>
            <p:nvPr>
              <p:custDataLst>
                <p:tags r:id="rId45"/>
              </p:custDataLst>
            </p:nvPr>
          </p:nvSpPr>
          <p:spPr bwMode="auto">
            <a:xfrm>
              <a:off x="8393" y="4357"/>
              <a:ext cx="272" cy="266"/>
            </a:xfrm>
            <a:custGeom>
              <a:avLst/>
              <a:gdLst>
                <a:gd name="T0" fmla="*/ 1 w 32"/>
                <a:gd name="T1" fmla="*/ 15 h 31"/>
                <a:gd name="T2" fmla="*/ 16 w 32"/>
                <a:gd name="T3" fmla="*/ 1 h 31"/>
                <a:gd name="T4" fmla="*/ 31 w 32"/>
                <a:gd name="T5" fmla="*/ 15 h 31"/>
                <a:gd name="T6" fmla="*/ 16 w 32"/>
                <a:gd name="T7" fmla="*/ 31 h 31"/>
                <a:gd name="T8" fmla="*/ 1 w 32"/>
                <a:gd name="T9" fmla="*/ 15 h 31"/>
              </a:gdLst>
              <a:ahLst/>
              <a:cxnLst>
                <a:cxn ang="0">
                  <a:pos x="T0" y="T1"/>
                </a:cxn>
                <a:cxn ang="0">
                  <a:pos x="T2" y="T3"/>
                </a:cxn>
                <a:cxn ang="0">
                  <a:pos x="T4" y="T5"/>
                </a:cxn>
                <a:cxn ang="0">
                  <a:pos x="T6" y="T7"/>
                </a:cxn>
                <a:cxn ang="0">
                  <a:pos x="T8" y="T9"/>
                </a:cxn>
              </a:cxnLst>
              <a:rect l="0" t="0" r="r" b="b"/>
              <a:pathLst>
                <a:path w="32" h="31">
                  <a:moveTo>
                    <a:pt x="1" y="15"/>
                  </a:moveTo>
                  <a:cubicBezTo>
                    <a:pt x="2" y="7"/>
                    <a:pt x="9" y="0"/>
                    <a:pt x="16" y="1"/>
                  </a:cubicBezTo>
                  <a:cubicBezTo>
                    <a:pt x="23" y="0"/>
                    <a:pt x="30" y="7"/>
                    <a:pt x="31" y="15"/>
                  </a:cubicBezTo>
                  <a:cubicBezTo>
                    <a:pt x="32" y="23"/>
                    <a:pt x="25" y="30"/>
                    <a:pt x="16" y="31"/>
                  </a:cubicBezTo>
                  <a:cubicBezTo>
                    <a:pt x="7" y="30"/>
                    <a:pt x="0" y="23"/>
                    <a:pt x="1" y="15"/>
                  </a:cubicBezTo>
                  <a:close/>
                </a:path>
              </a:pathLst>
            </a:custGeom>
            <a:solidFill>
              <a:schemeClr val="accent2"/>
            </a:solidFill>
            <a:ln>
              <a:noFill/>
            </a:ln>
          </p:spPr>
          <p:txBody>
            <a:bodyPr anchor="ctr"/>
            <a:lstStyle/>
            <a:p>
              <a:pPr algn="ctr">
                <a:lnSpc>
                  <a:spcPct val="130000"/>
                </a:lnSpc>
              </a:pPr>
              <a:endParaRPr sz="1350"/>
            </a:p>
          </p:txBody>
        </p:sp>
        <p:sp>
          <p:nvSpPr>
            <p:cNvPr id="94" name="任意多边形 93"/>
            <p:cNvSpPr/>
            <p:nvPr>
              <p:custDataLst>
                <p:tags r:id="rId46"/>
              </p:custDataLst>
            </p:nvPr>
          </p:nvSpPr>
          <p:spPr bwMode="auto">
            <a:xfrm>
              <a:off x="8028" y="4307"/>
              <a:ext cx="263" cy="274"/>
            </a:xfrm>
            <a:custGeom>
              <a:avLst/>
              <a:gdLst>
                <a:gd name="T0" fmla="*/ 1 w 31"/>
                <a:gd name="T1" fmla="*/ 10 h 32"/>
                <a:gd name="T2" fmla="*/ 9 w 31"/>
                <a:gd name="T3" fmla="*/ 2 h 32"/>
                <a:gd name="T4" fmla="*/ 19 w 31"/>
                <a:gd name="T5" fmla="*/ 1 h 32"/>
                <a:gd name="T6" fmla="*/ 30 w 31"/>
                <a:gd name="T7" fmla="*/ 19 h 32"/>
                <a:gd name="T8" fmla="*/ 11 w 31"/>
                <a:gd name="T9" fmla="*/ 30 h 32"/>
                <a:gd name="T10" fmla="*/ 2 w 31"/>
                <a:gd name="T11" fmla="*/ 22 h 32"/>
                <a:gd name="T12" fmla="*/ 1 w 31"/>
                <a:gd name="T13" fmla="*/ 10 h 32"/>
              </a:gdLst>
              <a:ahLst/>
              <a:cxnLst>
                <a:cxn ang="0">
                  <a:pos x="T0" y="T1"/>
                </a:cxn>
                <a:cxn ang="0">
                  <a:pos x="T2" y="T3"/>
                </a:cxn>
                <a:cxn ang="0">
                  <a:pos x="T4" y="T5"/>
                </a:cxn>
                <a:cxn ang="0">
                  <a:pos x="T6" y="T7"/>
                </a:cxn>
                <a:cxn ang="0">
                  <a:pos x="T8" y="T9"/>
                </a:cxn>
                <a:cxn ang="0">
                  <a:pos x="T10" y="T11"/>
                </a:cxn>
                <a:cxn ang="0">
                  <a:pos x="T12" y="T13"/>
                </a:cxn>
              </a:cxnLst>
              <a:rect l="0" t="0" r="r" b="b"/>
              <a:pathLst>
                <a:path w="31" h="32">
                  <a:moveTo>
                    <a:pt x="1" y="10"/>
                  </a:moveTo>
                  <a:cubicBezTo>
                    <a:pt x="3" y="7"/>
                    <a:pt x="5" y="4"/>
                    <a:pt x="9" y="2"/>
                  </a:cubicBezTo>
                  <a:cubicBezTo>
                    <a:pt x="12" y="0"/>
                    <a:pt x="16" y="0"/>
                    <a:pt x="19" y="1"/>
                  </a:cubicBezTo>
                  <a:cubicBezTo>
                    <a:pt x="26" y="3"/>
                    <a:pt x="31" y="10"/>
                    <a:pt x="30" y="19"/>
                  </a:cubicBezTo>
                  <a:cubicBezTo>
                    <a:pt x="28" y="27"/>
                    <a:pt x="19" y="32"/>
                    <a:pt x="11" y="30"/>
                  </a:cubicBezTo>
                  <a:cubicBezTo>
                    <a:pt x="7" y="28"/>
                    <a:pt x="3" y="25"/>
                    <a:pt x="2" y="22"/>
                  </a:cubicBezTo>
                  <a:cubicBezTo>
                    <a:pt x="0" y="19"/>
                    <a:pt x="0" y="14"/>
                    <a:pt x="1" y="10"/>
                  </a:cubicBezTo>
                  <a:close/>
                </a:path>
              </a:pathLst>
            </a:custGeom>
            <a:solidFill>
              <a:schemeClr val="accent2"/>
            </a:solidFill>
            <a:ln>
              <a:noFill/>
            </a:ln>
          </p:spPr>
          <p:txBody>
            <a:bodyPr anchor="ctr"/>
            <a:lstStyle/>
            <a:p>
              <a:pPr algn="ctr">
                <a:lnSpc>
                  <a:spcPct val="130000"/>
                </a:lnSpc>
              </a:pPr>
              <a:endParaRPr sz="1350"/>
            </a:p>
          </p:txBody>
        </p:sp>
        <p:sp>
          <p:nvSpPr>
            <p:cNvPr id="95" name="任意多边形 94"/>
            <p:cNvSpPr/>
            <p:nvPr>
              <p:custDataLst>
                <p:tags r:id="rId47"/>
              </p:custDataLst>
            </p:nvPr>
          </p:nvSpPr>
          <p:spPr bwMode="auto">
            <a:xfrm>
              <a:off x="7660" y="4142"/>
              <a:ext cx="291" cy="293"/>
            </a:xfrm>
            <a:custGeom>
              <a:avLst/>
              <a:gdLst>
                <a:gd name="T0" fmla="*/ 4 w 34"/>
                <a:gd name="T1" fmla="*/ 9 h 34"/>
                <a:gd name="T2" fmla="*/ 24 w 34"/>
                <a:gd name="T3" fmla="*/ 4 h 34"/>
                <a:gd name="T4" fmla="*/ 30 w 34"/>
                <a:gd name="T5" fmla="*/ 24 h 34"/>
                <a:gd name="T6" fmla="*/ 10 w 34"/>
                <a:gd name="T7" fmla="*/ 30 h 34"/>
                <a:gd name="T8" fmla="*/ 4 w 34"/>
                <a:gd name="T9" fmla="*/ 9 h 34"/>
              </a:gdLst>
              <a:ahLst/>
              <a:cxnLst>
                <a:cxn ang="0">
                  <a:pos x="T0" y="T1"/>
                </a:cxn>
                <a:cxn ang="0">
                  <a:pos x="T2" y="T3"/>
                </a:cxn>
                <a:cxn ang="0">
                  <a:pos x="T4" y="T5"/>
                </a:cxn>
                <a:cxn ang="0">
                  <a:pos x="T6" y="T7"/>
                </a:cxn>
                <a:cxn ang="0">
                  <a:pos x="T8" y="T9"/>
                </a:cxn>
              </a:cxnLst>
              <a:rect l="0" t="0" r="r" b="b"/>
              <a:pathLst>
                <a:path w="34" h="34">
                  <a:moveTo>
                    <a:pt x="4" y="9"/>
                  </a:moveTo>
                  <a:cubicBezTo>
                    <a:pt x="9" y="2"/>
                    <a:pt x="18" y="0"/>
                    <a:pt x="24" y="4"/>
                  </a:cubicBezTo>
                  <a:cubicBezTo>
                    <a:pt x="31" y="7"/>
                    <a:pt x="34" y="16"/>
                    <a:pt x="30" y="24"/>
                  </a:cubicBezTo>
                  <a:cubicBezTo>
                    <a:pt x="27" y="31"/>
                    <a:pt x="18" y="34"/>
                    <a:pt x="10" y="30"/>
                  </a:cubicBezTo>
                  <a:cubicBezTo>
                    <a:pt x="2" y="26"/>
                    <a:pt x="0" y="16"/>
                    <a:pt x="4" y="9"/>
                  </a:cubicBezTo>
                  <a:close/>
                </a:path>
              </a:pathLst>
            </a:custGeom>
            <a:solidFill>
              <a:schemeClr val="accent2"/>
            </a:solidFill>
            <a:ln>
              <a:noFill/>
            </a:ln>
          </p:spPr>
          <p:txBody>
            <a:bodyPr anchor="ctr"/>
            <a:lstStyle/>
            <a:p>
              <a:pPr algn="ctr">
                <a:lnSpc>
                  <a:spcPct val="130000"/>
                </a:lnSpc>
              </a:pPr>
              <a:endParaRPr sz="1350"/>
            </a:p>
          </p:txBody>
        </p:sp>
        <p:sp>
          <p:nvSpPr>
            <p:cNvPr id="96" name="任意多边形 95"/>
            <p:cNvSpPr/>
            <p:nvPr>
              <p:custDataLst>
                <p:tags r:id="rId48"/>
              </p:custDataLst>
            </p:nvPr>
          </p:nvSpPr>
          <p:spPr bwMode="auto">
            <a:xfrm>
              <a:off x="7345" y="3935"/>
              <a:ext cx="289" cy="293"/>
            </a:xfrm>
            <a:custGeom>
              <a:avLst/>
              <a:gdLst>
                <a:gd name="T0" fmla="*/ 6 w 34"/>
                <a:gd name="T1" fmla="*/ 7 h 34"/>
                <a:gd name="T2" fmla="*/ 26 w 34"/>
                <a:gd name="T3" fmla="*/ 5 h 34"/>
                <a:gd name="T4" fmla="*/ 29 w 34"/>
                <a:gd name="T5" fmla="*/ 25 h 34"/>
                <a:gd name="T6" fmla="*/ 8 w 34"/>
                <a:gd name="T7" fmla="*/ 28 h 34"/>
                <a:gd name="T8" fmla="*/ 6 w 34"/>
                <a:gd name="T9" fmla="*/ 7 h 34"/>
              </a:gdLst>
              <a:ahLst/>
              <a:cxnLst>
                <a:cxn ang="0">
                  <a:pos x="T0" y="T1"/>
                </a:cxn>
                <a:cxn ang="0">
                  <a:pos x="T2" y="T3"/>
                </a:cxn>
                <a:cxn ang="0">
                  <a:pos x="T4" y="T5"/>
                </a:cxn>
                <a:cxn ang="0">
                  <a:pos x="T6" y="T7"/>
                </a:cxn>
                <a:cxn ang="0">
                  <a:pos x="T8" y="T9"/>
                </a:cxn>
              </a:cxnLst>
              <a:rect l="0" t="0" r="r" b="b"/>
              <a:pathLst>
                <a:path w="34" h="34">
                  <a:moveTo>
                    <a:pt x="6" y="7"/>
                  </a:moveTo>
                  <a:cubicBezTo>
                    <a:pt x="11" y="1"/>
                    <a:pt x="20" y="0"/>
                    <a:pt x="26" y="5"/>
                  </a:cubicBezTo>
                  <a:cubicBezTo>
                    <a:pt x="32" y="9"/>
                    <a:pt x="34" y="18"/>
                    <a:pt x="29" y="25"/>
                  </a:cubicBezTo>
                  <a:cubicBezTo>
                    <a:pt x="24" y="32"/>
                    <a:pt x="15" y="34"/>
                    <a:pt x="8" y="28"/>
                  </a:cubicBezTo>
                  <a:cubicBezTo>
                    <a:pt x="1" y="23"/>
                    <a:pt x="0" y="13"/>
                    <a:pt x="6" y="7"/>
                  </a:cubicBezTo>
                  <a:close/>
                </a:path>
              </a:pathLst>
            </a:custGeom>
            <a:solidFill>
              <a:schemeClr val="accent2"/>
            </a:solidFill>
            <a:ln>
              <a:noFill/>
            </a:ln>
          </p:spPr>
          <p:txBody>
            <a:bodyPr anchor="ctr"/>
            <a:lstStyle/>
            <a:p>
              <a:pPr algn="ctr">
                <a:lnSpc>
                  <a:spcPct val="130000"/>
                </a:lnSpc>
              </a:pPr>
              <a:endParaRPr sz="1350"/>
            </a:p>
          </p:txBody>
        </p:sp>
        <p:sp>
          <p:nvSpPr>
            <p:cNvPr id="97" name="任意多边形 96"/>
            <p:cNvSpPr/>
            <p:nvPr>
              <p:custDataLst>
                <p:tags r:id="rId49"/>
              </p:custDataLst>
            </p:nvPr>
          </p:nvSpPr>
          <p:spPr bwMode="auto">
            <a:xfrm>
              <a:off x="7064" y="3686"/>
              <a:ext cx="281" cy="285"/>
            </a:xfrm>
            <a:custGeom>
              <a:avLst/>
              <a:gdLst>
                <a:gd name="T0" fmla="*/ 6 w 33"/>
                <a:gd name="T1" fmla="*/ 5 h 33"/>
                <a:gd name="T2" fmla="*/ 27 w 33"/>
                <a:gd name="T3" fmla="*/ 5 h 33"/>
                <a:gd name="T4" fmla="*/ 27 w 33"/>
                <a:gd name="T5" fmla="*/ 26 h 33"/>
                <a:gd name="T6" fmla="*/ 6 w 33"/>
                <a:gd name="T7" fmla="*/ 27 h 33"/>
                <a:gd name="T8" fmla="*/ 6 w 33"/>
                <a:gd name="T9" fmla="*/ 5 h 33"/>
              </a:gdLst>
              <a:ahLst/>
              <a:cxnLst>
                <a:cxn ang="0">
                  <a:pos x="T0" y="T1"/>
                </a:cxn>
                <a:cxn ang="0">
                  <a:pos x="T2" y="T3"/>
                </a:cxn>
                <a:cxn ang="0">
                  <a:pos x="T4" y="T5"/>
                </a:cxn>
                <a:cxn ang="0">
                  <a:pos x="T6" y="T7"/>
                </a:cxn>
                <a:cxn ang="0">
                  <a:pos x="T8" y="T9"/>
                </a:cxn>
              </a:cxnLst>
              <a:rect l="0" t="0" r="r" b="b"/>
              <a:pathLst>
                <a:path w="33" h="33">
                  <a:moveTo>
                    <a:pt x="6" y="5"/>
                  </a:moveTo>
                  <a:cubicBezTo>
                    <a:pt x="12" y="0"/>
                    <a:pt x="22" y="0"/>
                    <a:pt x="27" y="5"/>
                  </a:cubicBezTo>
                  <a:cubicBezTo>
                    <a:pt x="33" y="11"/>
                    <a:pt x="33" y="20"/>
                    <a:pt x="27" y="26"/>
                  </a:cubicBezTo>
                  <a:cubicBezTo>
                    <a:pt x="22" y="32"/>
                    <a:pt x="12" y="33"/>
                    <a:pt x="6" y="27"/>
                  </a:cubicBezTo>
                  <a:cubicBezTo>
                    <a:pt x="0" y="21"/>
                    <a:pt x="0" y="11"/>
                    <a:pt x="6" y="5"/>
                  </a:cubicBezTo>
                  <a:close/>
                </a:path>
              </a:pathLst>
            </a:custGeom>
            <a:solidFill>
              <a:schemeClr val="accent2"/>
            </a:solidFill>
            <a:ln>
              <a:noFill/>
            </a:ln>
          </p:spPr>
          <p:txBody>
            <a:bodyPr anchor="ctr"/>
            <a:lstStyle/>
            <a:p>
              <a:pPr algn="ctr">
                <a:lnSpc>
                  <a:spcPct val="130000"/>
                </a:lnSpc>
              </a:pPr>
              <a:endParaRPr sz="1350"/>
            </a:p>
          </p:txBody>
        </p:sp>
        <p:sp>
          <p:nvSpPr>
            <p:cNvPr id="98" name="任意多边形 97"/>
            <p:cNvSpPr/>
            <p:nvPr>
              <p:custDataLst>
                <p:tags r:id="rId50"/>
              </p:custDataLst>
            </p:nvPr>
          </p:nvSpPr>
          <p:spPr bwMode="auto">
            <a:xfrm>
              <a:off x="7064" y="3152"/>
              <a:ext cx="281" cy="285"/>
            </a:xfrm>
            <a:custGeom>
              <a:avLst/>
              <a:gdLst>
                <a:gd name="T0" fmla="*/ 27 w 33"/>
                <a:gd name="T1" fmla="*/ 7 h 33"/>
                <a:gd name="T2" fmla="*/ 27 w 33"/>
                <a:gd name="T3" fmla="*/ 28 h 33"/>
                <a:gd name="T4" fmla="*/ 6 w 33"/>
                <a:gd name="T5" fmla="*/ 28 h 33"/>
                <a:gd name="T6" fmla="*/ 6 w 33"/>
                <a:gd name="T7" fmla="*/ 6 h 33"/>
                <a:gd name="T8" fmla="*/ 27 w 33"/>
                <a:gd name="T9" fmla="*/ 7 h 33"/>
              </a:gdLst>
              <a:ahLst/>
              <a:cxnLst>
                <a:cxn ang="0">
                  <a:pos x="T0" y="T1"/>
                </a:cxn>
                <a:cxn ang="0">
                  <a:pos x="T2" y="T3"/>
                </a:cxn>
                <a:cxn ang="0">
                  <a:pos x="T4" y="T5"/>
                </a:cxn>
                <a:cxn ang="0">
                  <a:pos x="T6" y="T7"/>
                </a:cxn>
                <a:cxn ang="0">
                  <a:pos x="T8" y="T9"/>
                </a:cxn>
              </a:cxnLst>
              <a:rect l="0" t="0" r="r" b="b"/>
              <a:pathLst>
                <a:path w="33" h="33">
                  <a:moveTo>
                    <a:pt x="27" y="7"/>
                  </a:moveTo>
                  <a:cubicBezTo>
                    <a:pt x="33" y="13"/>
                    <a:pt x="33" y="22"/>
                    <a:pt x="27" y="28"/>
                  </a:cubicBezTo>
                  <a:cubicBezTo>
                    <a:pt x="22" y="33"/>
                    <a:pt x="12" y="33"/>
                    <a:pt x="6" y="28"/>
                  </a:cubicBezTo>
                  <a:cubicBezTo>
                    <a:pt x="0" y="22"/>
                    <a:pt x="0" y="12"/>
                    <a:pt x="6" y="6"/>
                  </a:cubicBezTo>
                  <a:cubicBezTo>
                    <a:pt x="12" y="0"/>
                    <a:pt x="22" y="1"/>
                    <a:pt x="27" y="7"/>
                  </a:cubicBezTo>
                  <a:close/>
                </a:path>
              </a:pathLst>
            </a:custGeom>
            <a:solidFill>
              <a:schemeClr val="accent4"/>
            </a:solidFill>
            <a:ln>
              <a:noFill/>
            </a:ln>
          </p:spPr>
          <p:txBody>
            <a:bodyPr anchor="ctr"/>
            <a:lstStyle/>
            <a:p>
              <a:pPr algn="ctr">
                <a:lnSpc>
                  <a:spcPct val="130000"/>
                </a:lnSpc>
              </a:pPr>
              <a:endParaRPr sz="1350"/>
            </a:p>
          </p:txBody>
        </p:sp>
        <p:sp>
          <p:nvSpPr>
            <p:cNvPr id="99" name="任意多边形 98"/>
            <p:cNvSpPr/>
            <p:nvPr>
              <p:custDataLst>
                <p:tags r:id="rId51"/>
              </p:custDataLst>
            </p:nvPr>
          </p:nvSpPr>
          <p:spPr bwMode="auto">
            <a:xfrm>
              <a:off x="7345" y="2895"/>
              <a:ext cx="289" cy="293"/>
            </a:xfrm>
            <a:custGeom>
              <a:avLst/>
              <a:gdLst>
                <a:gd name="T0" fmla="*/ 29 w 34"/>
                <a:gd name="T1" fmla="*/ 9 h 34"/>
                <a:gd name="T2" fmla="*/ 26 w 34"/>
                <a:gd name="T3" fmla="*/ 30 h 34"/>
                <a:gd name="T4" fmla="*/ 6 w 34"/>
                <a:gd name="T5" fmla="*/ 27 h 34"/>
                <a:gd name="T6" fmla="*/ 8 w 34"/>
                <a:gd name="T7" fmla="*/ 6 h 34"/>
                <a:gd name="T8" fmla="*/ 29 w 34"/>
                <a:gd name="T9" fmla="*/ 9 h 34"/>
              </a:gdLst>
              <a:ahLst/>
              <a:cxnLst>
                <a:cxn ang="0">
                  <a:pos x="T0" y="T1"/>
                </a:cxn>
                <a:cxn ang="0">
                  <a:pos x="T2" y="T3"/>
                </a:cxn>
                <a:cxn ang="0">
                  <a:pos x="T4" y="T5"/>
                </a:cxn>
                <a:cxn ang="0">
                  <a:pos x="T6" y="T7"/>
                </a:cxn>
                <a:cxn ang="0">
                  <a:pos x="T8" y="T9"/>
                </a:cxn>
              </a:cxnLst>
              <a:rect l="0" t="0" r="r" b="b"/>
              <a:pathLst>
                <a:path w="34" h="34">
                  <a:moveTo>
                    <a:pt x="29" y="9"/>
                  </a:moveTo>
                  <a:cubicBezTo>
                    <a:pt x="34" y="16"/>
                    <a:pt x="32" y="25"/>
                    <a:pt x="26" y="30"/>
                  </a:cubicBezTo>
                  <a:cubicBezTo>
                    <a:pt x="20" y="34"/>
                    <a:pt x="11" y="33"/>
                    <a:pt x="6" y="27"/>
                  </a:cubicBezTo>
                  <a:cubicBezTo>
                    <a:pt x="0" y="21"/>
                    <a:pt x="1" y="11"/>
                    <a:pt x="8" y="6"/>
                  </a:cubicBezTo>
                  <a:cubicBezTo>
                    <a:pt x="15" y="0"/>
                    <a:pt x="24" y="2"/>
                    <a:pt x="29" y="9"/>
                  </a:cubicBezTo>
                  <a:close/>
                </a:path>
              </a:pathLst>
            </a:custGeom>
            <a:solidFill>
              <a:schemeClr val="accent4"/>
            </a:solidFill>
            <a:ln>
              <a:noFill/>
            </a:ln>
          </p:spPr>
          <p:txBody>
            <a:bodyPr anchor="ctr"/>
            <a:lstStyle/>
            <a:p>
              <a:pPr algn="ctr">
                <a:lnSpc>
                  <a:spcPct val="130000"/>
                </a:lnSpc>
              </a:pPr>
              <a:endParaRPr sz="1350"/>
            </a:p>
          </p:txBody>
        </p:sp>
        <p:sp>
          <p:nvSpPr>
            <p:cNvPr id="100" name="任意多边形 99"/>
            <p:cNvSpPr/>
            <p:nvPr>
              <p:custDataLst>
                <p:tags r:id="rId52"/>
              </p:custDataLst>
            </p:nvPr>
          </p:nvSpPr>
          <p:spPr bwMode="auto">
            <a:xfrm>
              <a:off x="7660" y="2687"/>
              <a:ext cx="291" cy="294"/>
            </a:xfrm>
            <a:custGeom>
              <a:avLst/>
              <a:gdLst>
                <a:gd name="T0" fmla="*/ 30 w 34"/>
                <a:gd name="T1" fmla="*/ 10 h 34"/>
                <a:gd name="T2" fmla="*/ 24 w 34"/>
                <a:gd name="T3" fmla="*/ 30 h 34"/>
                <a:gd name="T4" fmla="*/ 4 w 34"/>
                <a:gd name="T5" fmla="*/ 25 h 34"/>
                <a:gd name="T6" fmla="*/ 10 w 34"/>
                <a:gd name="T7" fmla="*/ 4 h 34"/>
                <a:gd name="T8" fmla="*/ 30 w 34"/>
                <a:gd name="T9" fmla="*/ 10 h 34"/>
              </a:gdLst>
              <a:ahLst/>
              <a:cxnLst>
                <a:cxn ang="0">
                  <a:pos x="T0" y="T1"/>
                </a:cxn>
                <a:cxn ang="0">
                  <a:pos x="T2" y="T3"/>
                </a:cxn>
                <a:cxn ang="0">
                  <a:pos x="T4" y="T5"/>
                </a:cxn>
                <a:cxn ang="0">
                  <a:pos x="T6" y="T7"/>
                </a:cxn>
                <a:cxn ang="0">
                  <a:pos x="T8" y="T9"/>
                </a:cxn>
              </a:cxnLst>
              <a:rect l="0" t="0" r="r" b="b"/>
              <a:pathLst>
                <a:path w="34" h="34">
                  <a:moveTo>
                    <a:pt x="30" y="10"/>
                  </a:moveTo>
                  <a:cubicBezTo>
                    <a:pt x="34" y="18"/>
                    <a:pt x="31" y="27"/>
                    <a:pt x="24" y="30"/>
                  </a:cubicBezTo>
                  <a:cubicBezTo>
                    <a:pt x="18" y="34"/>
                    <a:pt x="9" y="32"/>
                    <a:pt x="4" y="25"/>
                  </a:cubicBezTo>
                  <a:cubicBezTo>
                    <a:pt x="0" y="18"/>
                    <a:pt x="2" y="8"/>
                    <a:pt x="10" y="4"/>
                  </a:cubicBezTo>
                  <a:cubicBezTo>
                    <a:pt x="18" y="0"/>
                    <a:pt x="27" y="3"/>
                    <a:pt x="30" y="10"/>
                  </a:cubicBezTo>
                  <a:close/>
                </a:path>
              </a:pathLst>
            </a:custGeom>
            <a:solidFill>
              <a:schemeClr val="accent4"/>
            </a:solidFill>
            <a:ln>
              <a:noFill/>
            </a:ln>
          </p:spPr>
          <p:txBody>
            <a:bodyPr anchor="ctr"/>
            <a:lstStyle/>
            <a:p>
              <a:pPr algn="ctr">
                <a:lnSpc>
                  <a:spcPct val="130000"/>
                </a:lnSpc>
              </a:pPr>
              <a:endParaRPr sz="1350"/>
            </a:p>
          </p:txBody>
        </p:sp>
        <p:sp>
          <p:nvSpPr>
            <p:cNvPr id="101" name="任意多边形 100"/>
            <p:cNvSpPr/>
            <p:nvPr>
              <p:custDataLst>
                <p:tags r:id="rId53"/>
              </p:custDataLst>
            </p:nvPr>
          </p:nvSpPr>
          <p:spPr bwMode="auto">
            <a:xfrm>
              <a:off x="8028" y="2540"/>
              <a:ext cx="263" cy="285"/>
            </a:xfrm>
            <a:custGeom>
              <a:avLst/>
              <a:gdLst>
                <a:gd name="T0" fmla="*/ 30 w 31"/>
                <a:gd name="T1" fmla="*/ 14 h 33"/>
                <a:gd name="T2" fmla="*/ 19 w 31"/>
                <a:gd name="T3" fmla="*/ 31 h 33"/>
                <a:gd name="T4" fmla="*/ 9 w 31"/>
                <a:gd name="T5" fmla="*/ 30 h 33"/>
                <a:gd name="T6" fmla="*/ 1 w 31"/>
                <a:gd name="T7" fmla="*/ 22 h 33"/>
                <a:gd name="T8" fmla="*/ 2 w 31"/>
                <a:gd name="T9" fmla="*/ 10 h 33"/>
                <a:gd name="T10" fmla="*/ 11 w 31"/>
                <a:gd name="T11" fmla="*/ 3 h 33"/>
                <a:gd name="T12" fmla="*/ 30 w 31"/>
                <a:gd name="T13" fmla="*/ 14 h 33"/>
              </a:gdLst>
              <a:ahLst/>
              <a:cxnLst>
                <a:cxn ang="0">
                  <a:pos x="T0" y="T1"/>
                </a:cxn>
                <a:cxn ang="0">
                  <a:pos x="T2" y="T3"/>
                </a:cxn>
                <a:cxn ang="0">
                  <a:pos x="T4" y="T5"/>
                </a:cxn>
                <a:cxn ang="0">
                  <a:pos x="T6" y="T7"/>
                </a:cxn>
                <a:cxn ang="0">
                  <a:pos x="T8" y="T9"/>
                </a:cxn>
                <a:cxn ang="0">
                  <a:pos x="T10" y="T11"/>
                </a:cxn>
                <a:cxn ang="0">
                  <a:pos x="T12" y="T13"/>
                </a:cxn>
              </a:cxnLst>
              <a:rect l="0" t="0" r="r" b="b"/>
              <a:pathLst>
                <a:path w="31" h="33">
                  <a:moveTo>
                    <a:pt x="30" y="14"/>
                  </a:moveTo>
                  <a:cubicBezTo>
                    <a:pt x="31" y="22"/>
                    <a:pt x="26" y="29"/>
                    <a:pt x="19" y="31"/>
                  </a:cubicBezTo>
                  <a:cubicBezTo>
                    <a:pt x="16" y="33"/>
                    <a:pt x="12" y="32"/>
                    <a:pt x="9" y="30"/>
                  </a:cubicBezTo>
                  <a:cubicBezTo>
                    <a:pt x="5" y="28"/>
                    <a:pt x="3" y="26"/>
                    <a:pt x="1" y="22"/>
                  </a:cubicBezTo>
                  <a:cubicBezTo>
                    <a:pt x="0" y="18"/>
                    <a:pt x="0" y="14"/>
                    <a:pt x="2" y="10"/>
                  </a:cubicBezTo>
                  <a:cubicBezTo>
                    <a:pt x="3" y="7"/>
                    <a:pt x="7" y="4"/>
                    <a:pt x="11" y="3"/>
                  </a:cubicBezTo>
                  <a:cubicBezTo>
                    <a:pt x="19" y="0"/>
                    <a:pt x="28" y="5"/>
                    <a:pt x="30" y="14"/>
                  </a:cubicBezTo>
                  <a:close/>
                </a:path>
              </a:pathLst>
            </a:custGeom>
            <a:solidFill>
              <a:schemeClr val="accent4"/>
            </a:solidFill>
            <a:ln>
              <a:noFill/>
            </a:ln>
          </p:spPr>
          <p:txBody>
            <a:bodyPr anchor="ctr"/>
            <a:lstStyle/>
            <a:p>
              <a:pPr algn="ctr">
                <a:lnSpc>
                  <a:spcPct val="130000"/>
                </a:lnSpc>
              </a:pPr>
              <a:endParaRPr sz="1350"/>
            </a:p>
          </p:txBody>
        </p:sp>
        <p:sp>
          <p:nvSpPr>
            <p:cNvPr id="102" name="任意多边形 101"/>
            <p:cNvSpPr/>
            <p:nvPr>
              <p:custDataLst>
                <p:tags r:id="rId54"/>
              </p:custDataLst>
            </p:nvPr>
          </p:nvSpPr>
          <p:spPr bwMode="auto">
            <a:xfrm>
              <a:off x="8393" y="2497"/>
              <a:ext cx="272" cy="268"/>
            </a:xfrm>
            <a:custGeom>
              <a:avLst/>
              <a:gdLst>
                <a:gd name="T0" fmla="*/ 31 w 32"/>
                <a:gd name="T1" fmla="*/ 16 h 31"/>
                <a:gd name="T2" fmla="*/ 16 w 32"/>
                <a:gd name="T3" fmla="*/ 30 h 31"/>
                <a:gd name="T4" fmla="*/ 1 w 32"/>
                <a:gd name="T5" fmla="*/ 16 h 31"/>
                <a:gd name="T6" fmla="*/ 16 w 32"/>
                <a:gd name="T7" fmla="*/ 0 h 31"/>
                <a:gd name="T8" fmla="*/ 31 w 32"/>
                <a:gd name="T9" fmla="*/ 16 h 31"/>
              </a:gdLst>
              <a:ahLst/>
              <a:cxnLst>
                <a:cxn ang="0">
                  <a:pos x="T0" y="T1"/>
                </a:cxn>
                <a:cxn ang="0">
                  <a:pos x="T2" y="T3"/>
                </a:cxn>
                <a:cxn ang="0">
                  <a:pos x="T4" y="T5"/>
                </a:cxn>
                <a:cxn ang="0">
                  <a:pos x="T6" y="T7"/>
                </a:cxn>
                <a:cxn ang="0">
                  <a:pos x="T8" y="T9"/>
                </a:cxn>
              </a:cxnLst>
              <a:rect l="0" t="0" r="r" b="b"/>
              <a:pathLst>
                <a:path w="32" h="31">
                  <a:moveTo>
                    <a:pt x="31" y="16"/>
                  </a:moveTo>
                  <a:cubicBezTo>
                    <a:pt x="30" y="24"/>
                    <a:pt x="23" y="31"/>
                    <a:pt x="16" y="30"/>
                  </a:cubicBezTo>
                  <a:cubicBezTo>
                    <a:pt x="9" y="31"/>
                    <a:pt x="2" y="24"/>
                    <a:pt x="1" y="16"/>
                  </a:cubicBezTo>
                  <a:cubicBezTo>
                    <a:pt x="0" y="8"/>
                    <a:pt x="7" y="1"/>
                    <a:pt x="16" y="0"/>
                  </a:cubicBezTo>
                  <a:cubicBezTo>
                    <a:pt x="25" y="1"/>
                    <a:pt x="32" y="8"/>
                    <a:pt x="31" y="16"/>
                  </a:cubicBezTo>
                  <a:close/>
                </a:path>
              </a:pathLst>
            </a:custGeom>
            <a:solidFill>
              <a:schemeClr val="accent4"/>
            </a:solidFill>
            <a:ln>
              <a:noFill/>
            </a:ln>
          </p:spPr>
          <p:txBody>
            <a:bodyPr anchor="ctr"/>
            <a:lstStyle/>
            <a:p>
              <a:pPr algn="ctr">
                <a:lnSpc>
                  <a:spcPct val="130000"/>
                </a:lnSpc>
              </a:pPr>
              <a:endParaRPr sz="1350"/>
            </a:p>
          </p:txBody>
        </p:sp>
        <p:sp>
          <p:nvSpPr>
            <p:cNvPr id="103" name="任意多边形 102"/>
            <p:cNvSpPr/>
            <p:nvPr>
              <p:custDataLst>
                <p:tags r:id="rId55"/>
              </p:custDataLst>
            </p:nvPr>
          </p:nvSpPr>
          <p:spPr bwMode="auto">
            <a:xfrm>
              <a:off x="8768" y="2540"/>
              <a:ext cx="264" cy="285"/>
            </a:xfrm>
            <a:custGeom>
              <a:avLst/>
              <a:gdLst>
                <a:gd name="T0" fmla="*/ 30 w 31"/>
                <a:gd name="T1" fmla="*/ 22 h 33"/>
                <a:gd name="T2" fmla="*/ 22 w 31"/>
                <a:gd name="T3" fmla="*/ 30 h 33"/>
                <a:gd name="T4" fmla="*/ 12 w 31"/>
                <a:gd name="T5" fmla="*/ 31 h 33"/>
                <a:gd name="T6" fmla="*/ 1 w 31"/>
                <a:gd name="T7" fmla="*/ 14 h 33"/>
                <a:gd name="T8" fmla="*/ 20 w 31"/>
                <a:gd name="T9" fmla="*/ 3 h 33"/>
                <a:gd name="T10" fmla="*/ 29 w 31"/>
                <a:gd name="T11" fmla="*/ 10 h 33"/>
                <a:gd name="T12" fmla="*/ 30 w 31"/>
                <a:gd name="T13" fmla="*/ 22 h 33"/>
              </a:gdLst>
              <a:ahLst/>
              <a:cxnLst>
                <a:cxn ang="0">
                  <a:pos x="T0" y="T1"/>
                </a:cxn>
                <a:cxn ang="0">
                  <a:pos x="T2" y="T3"/>
                </a:cxn>
                <a:cxn ang="0">
                  <a:pos x="T4" y="T5"/>
                </a:cxn>
                <a:cxn ang="0">
                  <a:pos x="T6" y="T7"/>
                </a:cxn>
                <a:cxn ang="0">
                  <a:pos x="T8" y="T9"/>
                </a:cxn>
                <a:cxn ang="0">
                  <a:pos x="T10" y="T11"/>
                </a:cxn>
                <a:cxn ang="0">
                  <a:pos x="T12" y="T13"/>
                </a:cxn>
              </a:cxnLst>
              <a:rect l="0" t="0" r="r" b="b"/>
              <a:pathLst>
                <a:path w="31" h="33">
                  <a:moveTo>
                    <a:pt x="30" y="22"/>
                  </a:moveTo>
                  <a:cubicBezTo>
                    <a:pt x="28" y="26"/>
                    <a:pt x="26" y="28"/>
                    <a:pt x="22" y="30"/>
                  </a:cubicBezTo>
                  <a:cubicBezTo>
                    <a:pt x="19" y="32"/>
                    <a:pt x="15" y="33"/>
                    <a:pt x="12" y="31"/>
                  </a:cubicBezTo>
                  <a:cubicBezTo>
                    <a:pt x="5" y="29"/>
                    <a:pt x="0" y="22"/>
                    <a:pt x="1" y="14"/>
                  </a:cubicBezTo>
                  <a:cubicBezTo>
                    <a:pt x="3" y="5"/>
                    <a:pt x="12" y="0"/>
                    <a:pt x="20" y="3"/>
                  </a:cubicBezTo>
                  <a:cubicBezTo>
                    <a:pt x="24" y="4"/>
                    <a:pt x="28" y="7"/>
                    <a:pt x="29" y="10"/>
                  </a:cubicBezTo>
                  <a:cubicBezTo>
                    <a:pt x="31" y="14"/>
                    <a:pt x="31" y="18"/>
                    <a:pt x="30" y="22"/>
                  </a:cubicBezTo>
                  <a:close/>
                </a:path>
              </a:pathLst>
            </a:custGeom>
            <a:solidFill>
              <a:schemeClr val="accent4"/>
            </a:solidFill>
            <a:ln>
              <a:noFill/>
            </a:ln>
          </p:spPr>
          <p:txBody>
            <a:bodyPr anchor="ctr"/>
            <a:lstStyle/>
            <a:p>
              <a:pPr algn="ctr">
                <a:lnSpc>
                  <a:spcPct val="130000"/>
                </a:lnSpc>
              </a:pPr>
              <a:endParaRPr sz="1350"/>
            </a:p>
          </p:txBody>
        </p:sp>
        <p:sp>
          <p:nvSpPr>
            <p:cNvPr id="104" name="任意多边形 103"/>
            <p:cNvSpPr/>
            <p:nvPr>
              <p:custDataLst>
                <p:tags r:id="rId56"/>
              </p:custDataLst>
            </p:nvPr>
          </p:nvSpPr>
          <p:spPr bwMode="auto">
            <a:xfrm>
              <a:off x="9110" y="2687"/>
              <a:ext cx="289" cy="294"/>
            </a:xfrm>
            <a:custGeom>
              <a:avLst/>
              <a:gdLst>
                <a:gd name="T0" fmla="*/ 30 w 34"/>
                <a:gd name="T1" fmla="*/ 25 h 34"/>
                <a:gd name="T2" fmla="*/ 10 w 34"/>
                <a:gd name="T3" fmla="*/ 30 h 34"/>
                <a:gd name="T4" fmla="*/ 4 w 34"/>
                <a:gd name="T5" fmla="*/ 10 h 34"/>
                <a:gd name="T6" fmla="*/ 24 w 34"/>
                <a:gd name="T7" fmla="*/ 4 h 34"/>
                <a:gd name="T8" fmla="*/ 30 w 34"/>
                <a:gd name="T9" fmla="*/ 25 h 34"/>
              </a:gdLst>
              <a:ahLst/>
              <a:cxnLst>
                <a:cxn ang="0">
                  <a:pos x="T0" y="T1"/>
                </a:cxn>
                <a:cxn ang="0">
                  <a:pos x="T2" y="T3"/>
                </a:cxn>
                <a:cxn ang="0">
                  <a:pos x="T4" y="T5"/>
                </a:cxn>
                <a:cxn ang="0">
                  <a:pos x="T6" y="T7"/>
                </a:cxn>
                <a:cxn ang="0">
                  <a:pos x="T8" y="T9"/>
                </a:cxn>
              </a:cxnLst>
              <a:rect l="0" t="0" r="r" b="b"/>
              <a:pathLst>
                <a:path w="34" h="34">
                  <a:moveTo>
                    <a:pt x="30" y="25"/>
                  </a:moveTo>
                  <a:cubicBezTo>
                    <a:pt x="25" y="32"/>
                    <a:pt x="16" y="34"/>
                    <a:pt x="10" y="30"/>
                  </a:cubicBezTo>
                  <a:cubicBezTo>
                    <a:pt x="3" y="27"/>
                    <a:pt x="0" y="18"/>
                    <a:pt x="4" y="10"/>
                  </a:cubicBezTo>
                  <a:cubicBezTo>
                    <a:pt x="7" y="3"/>
                    <a:pt x="16" y="0"/>
                    <a:pt x="24" y="4"/>
                  </a:cubicBezTo>
                  <a:cubicBezTo>
                    <a:pt x="32" y="8"/>
                    <a:pt x="34" y="18"/>
                    <a:pt x="30" y="25"/>
                  </a:cubicBezTo>
                  <a:close/>
                </a:path>
              </a:pathLst>
            </a:custGeom>
            <a:solidFill>
              <a:schemeClr val="accent4"/>
            </a:solidFill>
            <a:ln>
              <a:noFill/>
            </a:ln>
          </p:spPr>
          <p:txBody>
            <a:bodyPr anchor="ctr"/>
            <a:lstStyle/>
            <a:p>
              <a:pPr algn="ctr">
                <a:lnSpc>
                  <a:spcPct val="130000"/>
                </a:lnSpc>
              </a:pPr>
              <a:endParaRPr sz="1350"/>
            </a:p>
          </p:txBody>
        </p:sp>
        <p:sp>
          <p:nvSpPr>
            <p:cNvPr id="105" name="任意多边形 104"/>
            <p:cNvSpPr/>
            <p:nvPr>
              <p:custDataLst>
                <p:tags r:id="rId57"/>
              </p:custDataLst>
            </p:nvPr>
          </p:nvSpPr>
          <p:spPr bwMode="auto">
            <a:xfrm>
              <a:off x="9425" y="2895"/>
              <a:ext cx="291" cy="293"/>
            </a:xfrm>
            <a:custGeom>
              <a:avLst/>
              <a:gdLst>
                <a:gd name="T0" fmla="*/ 28 w 34"/>
                <a:gd name="T1" fmla="*/ 27 h 34"/>
                <a:gd name="T2" fmla="*/ 8 w 34"/>
                <a:gd name="T3" fmla="*/ 30 h 34"/>
                <a:gd name="T4" fmla="*/ 5 w 34"/>
                <a:gd name="T5" fmla="*/ 9 h 34"/>
                <a:gd name="T6" fmla="*/ 26 w 34"/>
                <a:gd name="T7" fmla="*/ 6 h 34"/>
                <a:gd name="T8" fmla="*/ 28 w 34"/>
                <a:gd name="T9" fmla="*/ 27 h 34"/>
              </a:gdLst>
              <a:ahLst/>
              <a:cxnLst>
                <a:cxn ang="0">
                  <a:pos x="T0" y="T1"/>
                </a:cxn>
                <a:cxn ang="0">
                  <a:pos x="T2" y="T3"/>
                </a:cxn>
                <a:cxn ang="0">
                  <a:pos x="T4" y="T5"/>
                </a:cxn>
                <a:cxn ang="0">
                  <a:pos x="T6" y="T7"/>
                </a:cxn>
                <a:cxn ang="0">
                  <a:pos x="T8" y="T9"/>
                </a:cxn>
              </a:cxnLst>
              <a:rect l="0" t="0" r="r" b="b"/>
              <a:pathLst>
                <a:path w="34" h="34">
                  <a:moveTo>
                    <a:pt x="28" y="27"/>
                  </a:moveTo>
                  <a:cubicBezTo>
                    <a:pt x="23" y="33"/>
                    <a:pt x="14" y="34"/>
                    <a:pt x="8" y="30"/>
                  </a:cubicBezTo>
                  <a:cubicBezTo>
                    <a:pt x="2" y="25"/>
                    <a:pt x="0" y="16"/>
                    <a:pt x="5" y="9"/>
                  </a:cubicBezTo>
                  <a:cubicBezTo>
                    <a:pt x="10" y="2"/>
                    <a:pt x="19" y="0"/>
                    <a:pt x="26" y="6"/>
                  </a:cubicBezTo>
                  <a:cubicBezTo>
                    <a:pt x="33" y="11"/>
                    <a:pt x="34" y="21"/>
                    <a:pt x="28" y="27"/>
                  </a:cubicBezTo>
                  <a:close/>
                </a:path>
              </a:pathLst>
            </a:custGeom>
            <a:solidFill>
              <a:schemeClr val="accent4"/>
            </a:solidFill>
            <a:ln>
              <a:noFill/>
            </a:ln>
          </p:spPr>
          <p:txBody>
            <a:bodyPr anchor="ctr"/>
            <a:lstStyle/>
            <a:p>
              <a:pPr algn="ctr">
                <a:lnSpc>
                  <a:spcPct val="130000"/>
                </a:lnSpc>
              </a:pPr>
              <a:endParaRPr sz="1350"/>
            </a:p>
          </p:txBody>
        </p:sp>
        <p:sp>
          <p:nvSpPr>
            <p:cNvPr id="106" name="任意多边形 105"/>
            <p:cNvSpPr/>
            <p:nvPr>
              <p:custDataLst>
                <p:tags r:id="rId58"/>
              </p:custDataLst>
            </p:nvPr>
          </p:nvSpPr>
          <p:spPr bwMode="auto">
            <a:xfrm>
              <a:off x="9715" y="3152"/>
              <a:ext cx="281" cy="285"/>
            </a:xfrm>
            <a:custGeom>
              <a:avLst/>
              <a:gdLst>
                <a:gd name="T0" fmla="*/ 27 w 33"/>
                <a:gd name="T1" fmla="*/ 28 h 33"/>
                <a:gd name="T2" fmla="*/ 6 w 33"/>
                <a:gd name="T3" fmla="*/ 28 h 33"/>
                <a:gd name="T4" fmla="*/ 6 w 33"/>
                <a:gd name="T5" fmla="*/ 7 h 33"/>
                <a:gd name="T6" fmla="*/ 27 w 33"/>
                <a:gd name="T7" fmla="*/ 6 h 33"/>
                <a:gd name="T8" fmla="*/ 27 w 33"/>
                <a:gd name="T9" fmla="*/ 28 h 33"/>
              </a:gdLst>
              <a:ahLst/>
              <a:cxnLst>
                <a:cxn ang="0">
                  <a:pos x="T0" y="T1"/>
                </a:cxn>
                <a:cxn ang="0">
                  <a:pos x="T2" y="T3"/>
                </a:cxn>
                <a:cxn ang="0">
                  <a:pos x="T4" y="T5"/>
                </a:cxn>
                <a:cxn ang="0">
                  <a:pos x="T6" y="T7"/>
                </a:cxn>
                <a:cxn ang="0">
                  <a:pos x="T8" y="T9"/>
                </a:cxn>
              </a:cxnLst>
              <a:rect l="0" t="0" r="r" b="b"/>
              <a:pathLst>
                <a:path w="33" h="33">
                  <a:moveTo>
                    <a:pt x="27" y="28"/>
                  </a:moveTo>
                  <a:cubicBezTo>
                    <a:pt x="21" y="33"/>
                    <a:pt x="11" y="33"/>
                    <a:pt x="6" y="28"/>
                  </a:cubicBezTo>
                  <a:cubicBezTo>
                    <a:pt x="0" y="22"/>
                    <a:pt x="0" y="13"/>
                    <a:pt x="6" y="7"/>
                  </a:cubicBezTo>
                  <a:cubicBezTo>
                    <a:pt x="11" y="1"/>
                    <a:pt x="21" y="0"/>
                    <a:pt x="27" y="6"/>
                  </a:cubicBezTo>
                  <a:cubicBezTo>
                    <a:pt x="33" y="12"/>
                    <a:pt x="33" y="22"/>
                    <a:pt x="27" y="28"/>
                  </a:cubicBezTo>
                  <a:close/>
                </a:path>
              </a:pathLst>
            </a:custGeom>
            <a:solidFill>
              <a:schemeClr val="accent4"/>
            </a:solidFill>
            <a:ln>
              <a:noFill/>
            </a:ln>
          </p:spPr>
          <p:txBody>
            <a:bodyPr anchor="ctr"/>
            <a:lstStyle/>
            <a:p>
              <a:pPr algn="ctr">
                <a:lnSpc>
                  <a:spcPct val="130000"/>
                </a:lnSpc>
              </a:pPr>
              <a:endParaRPr sz="1350"/>
            </a:p>
          </p:txBody>
        </p:sp>
        <p:sp>
          <p:nvSpPr>
            <p:cNvPr id="107" name="直接连接符 106"/>
            <p:cNvSpPr/>
            <p:nvPr>
              <p:custDataLst>
                <p:tags r:id="rId59"/>
              </p:custDataLst>
            </p:nvPr>
          </p:nvSpPr>
          <p:spPr bwMode="auto">
            <a:xfrm flipV="1">
              <a:off x="7208" y="3557"/>
              <a:ext cx="0" cy="319"/>
            </a:xfrm>
            <a:prstGeom prst="line">
              <a:avLst/>
            </a:prstGeom>
            <a:noFill/>
            <a:ln w="58738" cap="flat">
              <a:solidFill>
                <a:schemeClr val="accent2"/>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08" name="直接连接符 107"/>
            <p:cNvSpPr/>
            <p:nvPr>
              <p:custDataLst>
                <p:tags r:id="rId60"/>
              </p:custDataLst>
            </p:nvPr>
          </p:nvSpPr>
          <p:spPr bwMode="auto">
            <a:xfrm flipV="1">
              <a:off x="7208" y="3212"/>
              <a:ext cx="0" cy="345"/>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09" name="直接连接符 108"/>
            <p:cNvSpPr/>
            <p:nvPr>
              <p:custDataLst>
                <p:tags r:id="rId61"/>
              </p:custDataLst>
            </p:nvPr>
          </p:nvSpPr>
          <p:spPr bwMode="auto">
            <a:xfrm flipV="1">
              <a:off x="7490" y="3557"/>
              <a:ext cx="0" cy="465"/>
            </a:xfrm>
            <a:prstGeom prst="line">
              <a:avLst/>
            </a:prstGeom>
            <a:noFill/>
            <a:ln w="58738" cap="flat">
              <a:solidFill>
                <a:schemeClr val="accent2"/>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10" name="直接连接符 109"/>
            <p:cNvSpPr/>
            <p:nvPr>
              <p:custDataLst>
                <p:tags r:id="rId62"/>
              </p:custDataLst>
            </p:nvPr>
          </p:nvSpPr>
          <p:spPr bwMode="auto">
            <a:xfrm flipV="1">
              <a:off x="7490" y="3005"/>
              <a:ext cx="0" cy="551"/>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11" name="直接连接符 110"/>
            <p:cNvSpPr/>
            <p:nvPr>
              <p:custDataLst>
                <p:tags r:id="rId63"/>
              </p:custDataLst>
            </p:nvPr>
          </p:nvSpPr>
          <p:spPr bwMode="auto">
            <a:xfrm flipV="1">
              <a:off x="7805" y="3557"/>
              <a:ext cx="0" cy="654"/>
            </a:xfrm>
            <a:prstGeom prst="line">
              <a:avLst/>
            </a:prstGeom>
            <a:noFill/>
            <a:ln w="58738" cap="flat">
              <a:solidFill>
                <a:schemeClr val="accent2"/>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12" name="直接连接符 111"/>
            <p:cNvSpPr/>
            <p:nvPr>
              <p:custDataLst>
                <p:tags r:id="rId64"/>
              </p:custDataLst>
            </p:nvPr>
          </p:nvSpPr>
          <p:spPr bwMode="auto">
            <a:xfrm flipV="1">
              <a:off x="7805" y="2816"/>
              <a:ext cx="0" cy="741"/>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13" name="直接连接符 112"/>
            <p:cNvSpPr/>
            <p:nvPr>
              <p:custDataLst>
                <p:tags r:id="rId65"/>
              </p:custDataLst>
            </p:nvPr>
          </p:nvSpPr>
          <p:spPr bwMode="auto">
            <a:xfrm flipV="1">
              <a:off x="8155" y="3557"/>
              <a:ext cx="0" cy="784"/>
            </a:xfrm>
            <a:prstGeom prst="line">
              <a:avLst/>
            </a:prstGeom>
            <a:noFill/>
            <a:ln w="58738" cap="flat">
              <a:solidFill>
                <a:schemeClr val="accent2"/>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14" name="直接连接符 113"/>
            <p:cNvSpPr/>
            <p:nvPr>
              <p:custDataLst>
                <p:tags r:id="rId66"/>
              </p:custDataLst>
            </p:nvPr>
          </p:nvSpPr>
          <p:spPr bwMode="auto">
            <a:xfrm flipV="1">
              <a:off x="8155" y="2687"/>
              <a:ext cx="0" cy="870"/>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15" name="直接连接符 114"/>
            <p:cNvSpPr/>
            <p:nvPr>
              <p:custDataLst>
                <p:tags r:id="rId67"/>
              </p:custDataLst>
            </p:nvPr>
          </p:nvSpPr>
          <p:spPr bwMode="auto">
            <a:xfrm flipV="1">
              <a:off x="8530" y="3557"/>
              <a:ext cx="0" cy="861"/>
            </a:xfrm>
            <a:prstGeom prst="line">
              <a:avLst/>
            </a:prstGeom>
            <a:noFill/>
            <a:ln w="58738" cap="flat">
              <a:solidFill>
                <a:schemeClr val="accent2"/>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16" name="直接连接符 115"/>
            <p:cNvSpPr/>
            <p:nvPr>
              <p:custDataLst>
                <p:tags r:id="rId68"/>
              </p:custDataLst>
            </p:nvPr>
          </p:nvSpPr>
          <p:spPr bwMode="auto">
            <a:xfrm flipV="1">
              <a:off x="8530" y="2610"/>
              <a:ext cx="0" cy="947"/>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17" name="直接连接符 116"/>
            <p:cNvSpPr/>
            <p:nvPr>
              <p:custDataLst>
                <p:tags r:id="rId69"/>
              </p:custDataLst>
            </p:nvPr>
          </p:nvSpPr>
          <p:spPr bwMode="auto">
            <a:xfrm flipV="1">
              <a:off x="8905" y="3557"/>
              <a:ext cx="0" cy="834"/>
            </a:xfrm>
            <a:prstGeom prst="line">
              <a:avLst/>
            </a:prstGeom>
            <a:noFill/>
            <a:ln w="58738" cap="flat">
              <a:solidFill>
                <a:schemeClr val="accent2"/>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18" name="直接连接符 117"/>
            <p:cNvSpPr/>
            <p:nvPr>
              <p:custDataLst>
                <p:tags r:id="rId70"/>
              </p:custDataLst>
            </p:nvPr>
          </p:nvSpPr>
          <p:spPr bwMode="auto">
            <a:xfrm flipV="1">
              <a:off x="8905" y="2627"/>
              <a:ext cx="0" cy="930"/>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19" name="直接连接符 118"/>
            <p:cNvSpPr/>
            <p:nvPr>
              <p:custDataLst>
                <p:tags r:id="rId71"/>
              </p:custDataLst>
            </p:nvPr>
          </p:nvSpPr>
          <p:spPr bwMode="auto">
            <a:xfrm flipV="1">
              <a:off x="9254" y="3557"/>
              <a:ext cx="0" cy="714"/>
            </a:xfrm>
            <a:prstGeom prst="line">
              <a:avLst/>
            </a:prstGeom>
            <a:noFill/>
            <a:ln w="58738" cap="flat">
              <a:solidFill>
                <a:schemeClr val="accent2"/>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20" name="直接连接符 119"/>
            <p:cNvSpPr/>
            <p:nvPr>
              <p:custDataLst>
                <p:tags r:id="rId72"/>
              </p:custDataLst>
            </p:nvPr>
          </p:nvSpPr>
          <p:spPr bwMode="auto">
            <a:xfrm flipV="1">
              <a:off x="9254" y="2869"/>
              <a:ext cx="0" cy="688"/>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21" name="直接连接符 120"/>
            <p:cNvSpPr/>
            <p:nvPr>
              <p:custDataLst>
                <p:tags r:id="rId73"/>
              </p:custDataLst>
            </p:nvPr>
          </p:nvSpPr>
          <p:spPr bwMode="auto">
            <a:xfrm flipV="1">
              <a:off x="9569" y="3549"/>
              <a:ext cx="0" cy="611"/>
            </a:xfrm>
            <a:prstGeom prst="line">
              <a:avLst/>
            </a:prstGeom>
            <a:noFill/>
            <a:ln w="58738" cap="flat">
              <a:solidFill>
                <a:schemeClr val="accent2"/>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22" name="直接连接符 121"/>
            <p:cNvSpPr/>
            <p:nvPr>
              <p:custDataLst>
                <p:tags r:id="rId74"/>
              </p:custDataLst>
            </p:nvPr>
          </p:nvSpPr>
          <p:spPr bwMode="auto">
            <a:xfrm flipV="1">
              <a:off x="9569" y="2962"/>
              <a:ext cx="0" cy="587"/>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23" name="直接连接符 122"/>
            <p:cNvSpPr/>
            <p:nvPr>
              <p:custDataLst>
                <p:tags r:id="rId75"/>
              </p:custDataLst>
            </p:nvPr>
          </p:nvSpPr>
          <p:spPr bwMode="auto">
            <a:xfrm flipV="1">
              <a:off x="9850" y="3557"/>
              <a:ext cx="0" cy="353"/>
            </a:xfrm>
            <a:prstGeom prst="line">
              <a:avLst/>
            </a:prstGeom>
            <a:noFill/>
            <a:ln w="58738" cap="flat">
              <a:solidFill>
                <a:schemeClr val="accent2"/>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24" name="直接连接符 123"/>
            <p:cNvSpPr/>
            <p:nvPr>
              <p:custDataLst>
                <p:tags r:id="rId76"/>
              </p:custDataLst>
            </p:nvPr>
          </p:nvSpPr>
          <p:spPr bwMode="auto">
            <a:xfrm flipV="1">
              <a:off x="9850" y="3255"/>
              <a:ext cx="0" cy="302"/>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25" name="任意多边形 124"/>
            <p:cNvSpPr/>
            <p:nvPr>
              <p:custDataLst>
                <p:tags r:id="rId77"/>
              </p:custDataLst>
            </p:nvPr>
          </p:nvSpPr>
          <p:spPr bwMode="auto">
            <a:xfrm>
              <a:off x="9970" y="3401"/>
              <a:ext cx="281" cy="285"/>
            </a:xfrm>
            <a:custGeom>
              <a:avLst/>
              <a:gdLst>
                <a:gd name="T0" fmla="*/ 27 w 33"/>
                <a:gd name="T1" fmla="*/ 28 h 33"/>
                <a:gd name="T2" fmla="*/ 6 w 33"/>
                <a:gd name="T3" fmla="*/ 28 h 33"/>
                <a:gd name="T4" fmla="*/ 5 w 33"/>
                <a:gd name="T5" fmla="*/ 7 h 33"/>
                <a:gd name="T6" fmla="*/ 27 w 33"/>
                <a:gd name="T7" fmla="*/ 6 h 33"/>
                <a:gd name="T8" fmla="*/ 27 w 33"/>
                <a:gd name="T9" fmla="*/ 28 h 33"/>
              </a:gdLst>
              <a:ahLst/>
              <a:cxnLst>
                <a:cxn ang="0">
                  <a:pos x="T0" y="T1"/>
                </a:cxn>
                <a:cxn ang="0">
                  <a:pos x="T2" y="T3"/>
                </a:cxn>
                <a:cxn ang="0">
                  <a:pos x="T4" y="T5"/>
                </a:cxn>
                <a:cxn ang="0">
                  <a:pos x="T6" y="T7"/>
                </a:cxn>
                <a:cxn ang="0">
                  <a:pos x="T8" y="T9"/>
                </a:cxn>
              </a:cxnLst>
              <a:rect l="0" t="0" r="r" b="b"/>
              <a:pathLst>
                <a:path w="33" h="33">
                  <a:moveTo>
                    <a:pt x="27" y="28"/>
                  </a:moveTo>
                  <a:cubicBezTo>
                    <a:pt x="20" y="33"/>
                    <a:pt x="11" y="33"/>
                    <a:pt x="6" y="28"/>
                  </a:cubicBezTo>
                  <a:cubicBezTo>
                    <a:pt x="0" y="22"/>
                    <a:pt x="0" y="13"/>
                    <a:pt x="5" y="7"/>
                  </a:cubicBezTo>
                  <a:cubicBezTo>
                    <a:pt x="11" y="1"/>
                    <a:pt x="21" y="0"/>
                    <a:pt x="27" y="6"/>
                  </a:cubicBezTo>
                  <a:cubicBezTo>
                    <a:pt x="33" y="12"/>
                    <a:pt x="33" y="22"/>
                    <a:pt x="27" y="28"/>
                  </a:cubicBezTo>
                  <a:close/>
                </a:path>
              </a:pathLst>
            </a:custGeom>
            <a:solidFill>
              <a:schemeClr val="accent2"/>
            </a:solidFill>
            <a:ln>
              <a:noFill/>
            </a:ln>
          </p:spPr>
          <p:txBody>
            <a:bodyPr anchor="ctr"/>
            <a:lstStyle/>
            <a:p>
              <a:pPr algn="ctr">
                <a:lnSpc>
                  <a:spcPct val="130000"/>
                </a:lnSpc>
              </a:pPr>
              <a:endParaRPr sz="1350"/>
            </a:p>
          </p:txBody>
        </p:sp>
        <p:grpSp>
          <p:nvGrpSpPr>
            <p:cNvPr id="126" name="组合 125"/>
            <p:cNvGrpSpPr/>
            <p:nvPr>
              <p:custDataLst>
                <p:tags r:id="rId78"/>
              </p:custDataLst>
            </p:nvPr>
          </p:nvGrpSpPr>
          <p:grpSpPr>
            <a:xfrm>
              <a:off x="9970" y="2488"/>
              <a:ext cx="3428" cy="2117"/>
              <a:chOff x="1989932" y="1694966"/>
              <a:chExt cx="2901951" cy="1792288"/>
            </a:xfrm>
          </p:grpSpPr>
          <p:sp>
            <p:nvSpPr>
              <p:cNvPr id="127" name="任意多边形 126"/>
              <p:cNvSpPr/>
              <p:nvPr>
                <p:custDataLst>
                  <p:tags r:id="rId84"/>
                </p:custDataLst>
              </p:nvPr>
            </p:nvSpPr>
            <p:spPr bwMode="auto">
              <a:xfrm>
                <a:off x="4436271" y="2693504"/>
                <a:ext cx="238125" cy="239713"/>
              </a:xfrm>
              <a:custGeom>
                <a:avLst/>
                <a:gdLst>
                  <a:gd name="T0" fmla="*/ 5 w 33"/>
                  <a:gd name="T1" fmla="*/ 27 h 33"/>
                  <a:gd name="T2" fmla="*/ 5 w 33"/>
                  <a:gd name="T3" fmla="*/ 6 h 33"/>
                  <a:gd name="T4" fmla="*/ 26 w 33"/>
                  <a:gd name="T5" fmla="*/ 6 h 33"/>
                  <a:gd name="T6" fmla="*/ 27 w 33"/>
                  <a:gd name="T7" fmla="*/ 27 h 33"/>
                  <a:gd name="T8" fmla="*/ 5 w 33"/>
                  <a:gd name="T9" fmla="*/ 27 h 33"/>
                </a:gdLst>
                <a:ahLst/>
                <a:cxnLst>
                  <a:cxn ang="0">
                    <a:pos x="T0" y="T1"/>
                  </a:cxn>
                  <a:cxn ang="0">
                    <a:pos x="T2" y="T3"/>
                  </a:cxn>
                  <a:cxn ang="0">
                    <a:pos x="T4" y="T5"/>
                  </a:cxn>
                  <a:cxn ang="0">
                    <a:pos x="T6" y="T7"/>
                  </a:cxn>
                  <a:cxn ang="0">
                    <a:pos x="T8" y="T9"/>
                  </a:cxn>
                </a:cxnLst>
                <a:rect l="0" t="0" r="r" b="b"/>
                <a:pathLst>
                  <a:path w="33" h="33">
                    <a:moveTo>
                      <a:pt x="5" y="27"/>
                    </a:moveTo>
                    <a:cubicBezTo>
                      <a:pt x="0" y="21"/>
                      <a:pt x="0" y="11"/>
                      <a:pt x="5" y="6"/>
                    </a:cubicBezTo>
                    <a:cubicBezTo>
                      <a:pt x="11" y="0"/>
                      <a:pt x="20" y="0"/>
                      <a:pt x="26" y="6"/>
                    </a:cubicBezTo>
                    <a:cubicBezTo>
                      <a:pt x="32" y="11"/>
                      <a:pt x="33" y="21"/>
                      <a:pt x="27" y="27"/>
                    </a:cubicBezTo>
                    <a:cubicBezTo>
                      <a:pt x="21" y="33"/>
                      <a:pt x="11" y="33"/>
                      <a:pt x="5" y="27"/>
                    </a:cubicBezTo>
                    <a:close/>
                  </a:path>
                </a:pathLst>
              </a:custGeom>
              <a:solidFill>
                <a:schemeClr val="accent4"/>
              </a:solidFill>
              <a:ln>
                <a:noFill/>
              </a:ln>
            </p:spPr>
            <p:txBody>
              <a:bodyPr anchor="ctr"/>
              <a:lstStyle/>
              <a:p>
                <a:pPr algn="ctr">
                  <a:lnSpc>
                    <a:spcPct val="130000"/>
                  </a:lnSpc>
                </a:pPr>
                <a:endParaRPr sz="1350"/>
              </a:p>
            </p:txBody>
          </p:sp>
          <p:sp>
            <p:nvSpPr>
              <p:cNvPr id="128" name="任意多边形 127"/>
              <p:cNvSpPr/>
              <p:nvPr>
                <p:custDataLst>
                  <p:tags r:id="rId85"/>
                </p:custDataLst>
              </p:nvPr>
            </p:nvSpPr>
            <p:spPr bwMode="auto">
              <a:xfrm>
                <a:off x="4191796" y="2904642"/>
                <a:ext cx="244475" cy="247650"/>
              </a:xfrm>
              <a:custGeom>
                <a:avLst/>
                <a:gdLst>
                  <a:gd name="T0" fmla="*/ 5 w 34"/>
                  <a:gd name="T1" fmla="*/ 26 h 34"/>
                  <a:gd name="T2" fmla="*/ 7 w 34"/>
                  <a:gd name="T3" fmla="*/ 5 h 34"/>
                  <a:gd name="T4" fmla="*/ 28 w 34"/>
                  <a:gd name="T5" fmla="*/ 8 h 34"/>
                  <a:gd name="T6" fmla="*/ 26 w 34"/>
                  <a:gd name="T7" fmla="*/ 29 h 34"/>
                  <a:gd name="T8" fmla="*/ 5 w 34"/>
                  <a:gd name="T9" fmla="*/ 26 h 34"/>
                </a:gdLst>
                <a:ahLst/>
                <a:cxnLst>
                  <a:cxn ang="0">
                    <a:pos x="T0" y="T1"/>
                  </a:cxn>
                  <a:cxn ang="0">
                    <a:pos x="T2" y="T3"/>
                  </a:cxn>
                  <a:cxn ang="0">
                    <a:pos x="T4" y="T5"/>
                  </a:cxn>
                  <a:cxn ang="0">
                    <a:pos x="T6" y="T7"/>
                  </a:cxn>
                  <a:cxn ang="0">
                    <a:pos x="T8" y="T9"/>
                  </a:cxn>
                </a:cxnLst>
                <a:rect l="0" t="0" r="r" b="b"/>
                <a:pathLst>
                  <a:path w="34" h="34">
                    <a:moveTo>
                      <a:pt x="5" y="26"/>
                    </a:moveTo>
                    <a:cubicBezTo>
                      <a:pt x="0" y="19"/>
                      <a:pt x="1" y="10"/>
                      <a:pt x="7" y="5"/>
                    </a:cubicBezTo>
                    <a:cubicBezTo>
                      <a:pt x="14" y="0"/>
                      <a:pt x="23" y="1"/>
                      <a:pt x="28" y="8"/>
                    </a:cubicBezTo>
                    <a:cubicBezTo>
                      <a:pt x="34" y="14"/>
                      <a:pt x="33" y="24"/>
                      <a:pt x="26" y="29"/>
                    </a:cubicBezTo>
                    <a:cubicBezTo>
                      <a:pt x="19" y="34"/>
                      <a:pt x="9" y="32"/>
                      <a:pt x="5" y="26"/>
                    </a:cubicBezTo>
                    <a:close/>
                  </a:path>
                </a:pathLst>
              </a:custGeom>
              <a:solidFill>
                <a:schemeClr val="accent4"/>
              </a:solidFill>
              <a:ln>
                <a:noFill/>
              </a:ln>
            </p:spPr>
            <p:txBody>
              <a:bodyPr anchor="ctr"/>
              <a:lstStyle/>
              <a:p>
                <a:pPr algn="ctr">
                  <a:lnSpc>
                    <a:spcPct val="130000"/>
                  </a:lnSpc>
                </a:pPr>
                <a:endParaRPr sz="1350"/>
              </a:p>
            </p:txBody>
          </p:sp>
          <p:sp>
            <p:nvSpPr>
              <p:cNvPr id="129" name="任意多边形 128"/>
              <p:cNvSpPr/>
              <p:nvPr>
                <p:custDataLst>
                  <p:tags r:id="rId86"/>
                </p:custDataLst>
              </p:nvPr>
            </p:nvSpPr>
            <p:spPr bwMode="auto">
              <a:xfrm>
                <a:off x="3923507" y="3087204"/>
                <a:ext cx="246063" cy="247650"/>
              </a:xfrm>
              <a:custGeom>
                <a:avLst/>
                <a:gdLst>
                  <a:gd name="T0" fmla="*/ 3 w 34"/>
                  <a:gd name="T1" fmla="*/ 23 h 34"/>
                  <a:gd name="T2" fmla="*/ 9 w 34"/>
                  <a:gd name="T3" fmla="*/ 3 h 34"/>
                  <a:gd name="T4" fmla="*/ 29 w 34"/>
                  <a:gd name="T5" fmla="*/ 9 h 34"/>
                  <a:gd name="T6" fmla="*/ 24 w 34"/>
                  <a:gd name="T7" fmla="*/ 30 h 34"/>
                  <a:gd name="T8" fmla="*/ 3 w 34"/>
                  <a:gd name="T9" fmla="*/ 23 h 34"/>
                </a:gdLst>
                <a:ahLst/>
                <a:cxnLst>
                  <a:cxn ang="0">
                    <a:pos x="T0" y="T1"/>
                  </a:cxn>
                  <a:cxn ang="0">
                    <a:pos x="T2" y="T3"/>
                  </a:cxn>
                  <a:cxn ang="0">
                    <a:pos x="T4" y="T5"/>
                  </a:cxn>
                  <a:cxn ang="0">
                    <a:pos x="T6" y="T7"/>
                  </a:cxn>
                  <a:cxn ang="0">
                    <a:pos x="T8" y="T9"/>
                  </a:cxn>
                </a:cxnLst>
                <a:rect l="0" t="0" r="r" b="b"/>
                <a:pathLst>
                  <a:path w="34" h="34">
                    <a:moveTo>
                      <a:pt x="3" y="23"/>
                    </a:moveTo>
                    <a:cubicBezTo>
                      <a:pt x="0" y="16"/>
                      <a:pt x="3" y="7"/>
                      <a:pt x="9" y="3"/>
                    </a:cubicBezTo>
                    <a:cubicBezTo>
                      <a:pt x="16" y="0"/>
                      <a:pt x="25" y="2"/>
                      <a:pt x="29" y="9"/>
                    </a:cubicBezTo>
                    <a:cubicBezTo>
                      <a:pt x="34" y="16"/>
                      <a:pt x="31" y="25"/>
                      <a:pt x="24" y="30"/>
                    </a:cubicBezTo>
                    <a:cubicBezTo>
                      <a:pt x="16" y="34"/>
                      <a:pt x="7" y="31"/>
                      <a:pt x="3" y="23"/>
                    </a:cubicBezTo>
                    <a:close/>
                  </a:path>
                </a:pathLst>
              </a:custGeom>
              <a:solidFill>
                <a:schemeClr val="accent4"/>
              </a:solidFill>
              <a:ln>
                <a:noFill/>
              </a:ln>
            </p:spPr>
            <p:txBody>
              <a:bodyPr anchor="ctr"/>
              <a:lstStyle/>
              <a:p>
                <a:pPr algn="ctr">
                  <a:lnSpc>
                    <a:spcPct val="130000"/>
                  </a:lnSpc>
                </a:pPr>
                <a:endParaRPr sz="1350"/>
              </a:p>
            </p:txBody>
          </p:sp>
          <p:sp>
            <p:nvSpPr>
              <p:cNvPr id="130" name="任意多边形 129"/>
              <p:cNvSpPr/>
              <p:nvPr>
                <p:custDataLst>
                  <p:tags r:id="rId87"/>
                </p:custDataLst>
              </p:nvPr>
            </p:nvSpPr>
            <p:spPr bwMode="auto">
              <a:xfrm>
                <a:off x="3636170" y="3217379"/>
                <a:ext cx="223838" cy="241300"/>
              </a:xfrm>
              <a:custGeom>
                <a:avLst/>
                <a:gdLst>
                  <a:gd name="T0" fmla="*/ 1 w 31"/>
                  <a:gd name="T1" fmla="*/ 19 h 33"/>
                  <a:gd name="T2" fmla="*/ 11 w 31"/>
                  <a:gd name="T3" fmla="*/ 1 h 33"/>
                  <a:gd name="T4" fmla="*/ 22 w 31"/>
                  <a:gd name="T5" fmla="*/ 3 h 33"/>
                  <a:gd name="T6" fmla="*/ 30 w 31"/>
                  <a:gd name="T7" fmla="*/ 11 h 33"/>
                  <a:gd name="T8" fmla="*/ 29 w 31"/>
                  <a:gd name="T9" fmla="*/ 23 h 33"/>
                  <a:gd name="T10" fmla="*/ 20 w 31"/>
                  <a:gd name="T11" fmla="*/ 30 h 33"/>
                  <a:gd name="T12" fmla="*/ 1 w 31"/>
                  <a:gd name="T13" fmla="*/ 19 h 33"/>
                </a:gdLst>
                <a:ahLst/>
                <a:cxnLst>
                  <a:cxn ang="0">
                    <a:pos x="T0" y="T1"/>
                  </a:cxn>
                  <a:cxn ang="0">
                    <a:pos x="T2" y="T3"/>
                  </a:cxn>
                  <a:cxn ang="0">
                    <a:pos x="T4" y="T5"/>
                  </a:cxn>
                  <a:cxn ang="0">
                    <a:pos x="T6" y="T7"/>
                  </a:cxn>
                  <a:cxn ang="0">
                    <a:pos x="T8" y="T9"/>
                  </a:cxn>
                  <a:cxn ang="0">
                    <a:pos x="T10" y="T11"/>
                  </a:cxn>
                  <a:cxn ang="0">
                    <a:pos x="T12" y="T13"/>
                  </a:cxn>
                </a:cxnLst>
                <a:rect l="0" t="0" r="r" b="b"/>
                <a:pathLst>
                  <a:path w="31" h="33">
                    <a:moveTo>
                      <a:pt x="1" y="19"/>
                    </a:moveTo>
                    <a:cubicBezTo>
                      <a:pt x="0" y="11"/>
                      <a:pt x="4" y="4"/>
                      <a:pt x="11" y="1"/>
                    </a:cubicBezTo>
                    <a:cubicBezTo>
                      <a:pt x="15" y="0"/>
                      <a:pt x="19" y="1"/>
                      <a:pt x="22" y="3"/>
                    </a:cubicBezTo>
                    <a:cubicBezTo>
                      <a:pt x="25" y="4"/>
                      <a:pt x="28" y="7"/>
                      <a:pt x="30" y="11"/>
                    </a:cubicBezTo>
                    <a:cubicBezTo>
                      <a:pt x="31" y="15"/>
                      <a:pt x="31" y="19"/>
                      <a:pt x="29" y="23"/>
                    </a:cubicBezTo>
                    <a:cubicBezTo>
                      <a:pt x="27" y="26"/>
                      <a:pt x="24" y="29"/>
                      <a:pt x="20" y="30"/>
                    </a:cubicBezTo>
                    <a:cubicBezTo>
                      <a:pt x="11" y="33"/>
                      <a:pt x="3" y="27"/>
                      <a:pt x="1" y="19"/>
                    </a:cubicBezTo>
                    <a:close/>
                  </a:path>
                </a:pathLst>
              </a:custGeom>
              <a:solidFill>
                <a:schemeClr val="accent4"/>
              </a:solidFill>
              <a:ln>
                <a:noFill/>
              </a:ln>
            </p:spPr>
            <p:txBody>
              <a:bodyPr anchor="ctr"/>
              <a:lstStyle/>
              <a:p>
                <a:pPr algn="ctr">
                  <a:lnSpc>
                    <a:spcPct val="130000"/>
                  </a:lnSpc>
                </a:pPr>
                <a:endParaRPr sz="1350"/>
              </a:p>
            </p:txBody>
          </p:sp>
          <p:sp>
            <p:nvSpPr>
              <p:cNvPr id="131" name="任意多边形 130"/>
              <p:cNvSpPr/>
              <p:nvPr>
                <p:custDataLst>
                  <p:tags r:id="rId88"/>
                </p:custDataLst>
              </p:nvPr>
            </p:nvSpPr>
            <p:spPr bwMode="auto">
              <a:xfrm>
                <a:off x="3318670" y="3268179"/>
                <a:ext cx="230188" cy="219075"/>
              </a:xfrm>
              <a:custGeom>
                <a:avLst/>
                <a:gdLst>
                  <a:gd name="T0" fmla="*/ 1 w 32"/>
                  <a:gd name="T1" fmla="*/ 14 h 30"/>
                  <a:gd name="T2" fmla="*/ 16 w 32"/>
                  <a:gd name="T3" fmla="*/ 0 h 30"/>
                  <a:gd name="T4" fmla="*/ 31 w 32"/>
                  <a:gd name="T5" fmla="*/ 14 h 30"/>
                  <a:gd name="T6" fmla="*/ 16 w 32"/>
                  <a:gd name="T7" fmla="*/ 30 h 30"/>
                  <a:gd name="T8" fmla="*/ 1 w 32"/>
                  <a:gd name="T9" fmla="*/ 14 h 30"/>
                </a:gdLst>
                <a:ahLst/>
                <a:cxnLst>
                  <a:cxn ang="0">
                    <a:pos x="T0" y="T1"/>
                  </a:cxn>
                  <a:cxn ang="0">
                    <a:pos x="T2" y="T3"/>
                  </a:cxn>
                  <a:cxn ang="0">
                    <a:pos x="T4" y="T5"/>
                  </a:cxn>
                  <a:cxn ang="0">
                    <a:pos x="T6" y="T7"/>
                  </a:cxn>
                  <a:cxn ang="0">
                    <a:pos x="T8" y="T9"/>
                  </a:cxn>
                </a:cxnLst>
                <a:rect l="0" t="0" r="r" b="b"/>
                <a:pathLst>
                  <a:path w="32" h="30">
                    <a:moveTo>
                      <a:pt x="1" y="14"/>
                    </a:moveTo>
                    <a:cubicBezTo>
                      <a:pt x="2" y="6"/>
                      <a:pt x="9" y="0"/>
                      <a:pt x="16" y="0"/>
                    </a:cubicBezTo>
                    <a:cubicBezTo>
                      <a:pt x="23" y="0"/>
                      <a:pt x="30" y="6"/>
                      <a:pt x="31" y="14"/>
                    </a:cubicBezTo>
                    <a:cubicBezTo>
                      <a:pt x="32" y="23"/>
                      <a:pt x="25" y="30"/>
                      <a:pt x="16" y="30"/>
                    </a:cubicBezTo>
                    <a:cubicBezTo>
                      <a:pt x="7" y="30"/>
                      <a:pt x="0" y="23"/>
                      <a:pt x="1" y="14"/>
                    </a:cubicBezTo>
                    <a:close/>
                  </a:path>
                </a:pathLst>
              </a:custGeom>
              <a:solidFill>
                <a:schemeClr val="accent4"/>
              </a:solidFill>
              <a:ln>
                <a:noFill/>
              </a:ln>
            </p:spPr>
            <p:txBody>
              <a:bodyPr anchor="ctr"/>
              <a:lstStyle/>
              <a:p>
                <a:pPr algn="ctr">
                  <a:lnSpc>
                    <a:spcPct val="130000"/>
                  </a:lnSpc>
                </a:pPr>
                <a:endParaRPr sz="1350"/>
              </a:p>
            </p:txBody>
          </p:sp>
          <p:sp>
            <p:nvSpPr>
              <p:cNvPr id="132" name="任意多边形 131"/>
              <p:cNvSpPr/>
              <p:nvPr>
                <p:custDataLst>
                  <p:tags r:id="rId89"/>
                </p:custDataLst>
              </p:nvPr>
            </p:nvSpPr>
            <p:spPr bwMode="auto">
              <a:xfrm>
                <a:off x="3001170" y="3217379"/>
                <a:ext cx="230188" cy="241300"/>
              </a:xfrm>
              <a:custGeom>
                <a:avLst/>
                <a:gdLst>
                  <a:gd name="T0" fmla="*/ 2 w 32"/>
                  <a:gd name="T1" fmla="*/ 11 h 33"/>
                  <a:gd name="T2" fmla="*/ 9 w 32"/>
                  <a:gd name="T3" fmla="*/ 3 h 33"/>
                  <a:gd name="T4" fmla="*/ 20 w 32"/>
                  <a:gd name="T5" fmla="*/ 1 h 33"/>
                  <a:gd name="T6" fmla="*/ 30 w 32"/>
                  <a:gd name="T7" fmla="*/ 19 h 33"/>
                  <a:gd name="T8" fmla="*/ 12 w 32"/>
                  <a:gd name="T9" fmla="*/ 30 h 33"/>
                  <a:gd name="T10" fmla="*/ 2 w 32"/>
                  <a:gd name="T11" fmla="*/ 23 h 33"/>
                  <a:gd name="T12" fmla="*/ 2 w 32"/>
                  <a:gd name="T13" fmla="*/ 11 h 33"/>
                </a:gdLst>
                <a:ahLst/>
                <a:cxnLst>
                  <a:cxn ang="0">
                    <a:pos x="T0" y="T1"/>
                  </a:cxn>
                  <a:cxn ang="0">
                    <a:pos x="T2" y="T3"/>
                  </a:cxn>
                  <a:cxn ang="0">
                    <a:pos x="T4" y="T5"/>
                  </a:cxn>
                  <a:cxn ang="0">
                    <a:pos x="T6" y="T7"/>
                  </a:cxn>
                  <a:cxn ang="0">
                    <a:pos x="T8" y="T9"/>
                  </a:cxn>
                  <a:cxn ang="0">
                    <a:pos x="T10" y="T11"/>
                  </a:cxn>
                  <a:cxn ang="0">
                    <a:pos x="T12" y="T13"/>
                  </a:cxn>
                </a:cxnLst>
                <a:rect l="0" t="0" r="r" b="b"/>
                <a:pathLst>
                  <a:path w="32" h="33">
                    <a:moveTo>
                      <a:pt x="2" y="11"/>
                    </a:moveTo>
                    <a:cubicBezTo>
                      <a:pt x="3" y="7"/>
                      <a:pt x="6" y="4"/>
                      <a:pt x="9" y="3"/>
                    </a:cubicBezTo>
                    <a:cubicBezTo>
                      <a:pt x="13" y="1"/>
                      <a:pt x="17" y="0"/>
                      <a:pt x="20" y="1"/>
                    </a:cubicBezTo>
                    <a:cubicBezTo>
                      <a:pt x="27" y="4"/>
                      <a:pt x="32" y="11"/>
                      <a:pt x="30" y="19"/>
                    </a:cubicBezTo>
                    <a:cubicBezTo>
                      <a:pt x="29" y="27"/>
                      <a:pt x="20" y="33"/>
                      <a:pt x="12" y="30"/>
                    </a:cubicBezTo>
                    <a:cubicBezTo>
                      <a:pt x="7" y="29"/>
                      <a:pt x="4" y="26"/>
                      <a:pt x="2" y="23"/>
                    </a:cubicBezTo>
                    <a:cubicBezTo>
                      <a:pt x="1" y="19"/>
                      <a:pt x="0" y="15"/>
                      <a:pt x="2" y="11"/>
                    </a:cubicBezTo>
                    <a:close/>
                  </a:path>
                </a:pathLst>
              </a:custGeom>
              <a:solidFill>
                <a:schemeClr val="accent4"/>
              </a:solidFill>
              <a:ln>
                <a:noFill/>
              </a:ln>
            </p:spPr>
            <p:txBody>
              <a:bodyPr anchor="ctr"/>
              <a:lstStyle/>
              <a:p>
                <a:pPr algn="ctr">
                  <a:lnSpc>
                    <a:spcPct val="130000"/>
                  </a:lnSpc>
                </a:pPr>
                <a:endParaRPr sz="1350"/>
              </a:p>
            </p:txBody>
          </p:sp>
          <p:sp>
            <p:nvSpPr>
              <p:cNvPr id="133" name="任意多边形 132"/>
              <p:cNvSpPr/>
              <p:nvPr>
                <p:custDataLst>
                  <p:tags r:id="rId90"/>
                </p:custDataLst>
              </p:nvPr>
            </p:nvSpPr>
            <p:spPr bwMode="auto">
              <a:xfrm>
                <a:off x="2697957" y="3087204"/>
                <a:ext cx="244475" cy="247650"/>
              </a:xfrm>
              <a:custGeom>
                <a:avLst/>
                <a:gdLst>
                  <a:gd name="T0" fmla="*/ 4 w 34"/>
                  <a:gd name="T1" fmla="*/ 9 h 34"/>
                  <a:gd name="T2" fmla="*/ 24 w 34"/>
                  <a:gd name="T3" fmla="*/ 3 h 34"/>
                  <a:gd name="T4" fmla="*/ 30 w 34"/>
                  <a:gd name="T5" fmla="*/ 23 h 34"/>
                  <a:gd name="T6" fmla="*/ 10 w 34"/>
                  <a:gd name="T7" fmla="*/ 30 h 34"/>
                  <a:gd name="T8" fmla="*/ 4 w 34"/>
                  <a:gd name="T9" fmla="*/ 9 h 34"/>
                </a:gdLst>
                <a:ahLst/>
                <a:cxnLst>
                  <a:cxn ang="0">
                    <a:pos x="T0" y="T1"/>
                  </a:cxn>
                  <a:cxn ang="0">
                    <a:pos x="T2" y="T3"/>
                  </a:cxn>
                  <a:cxn ang="0">
                    <a:pos x="T4" y="T5"/>
                  </a:cxn>
                  <a:cxn ang="0">
                    <a:pos x="T6" y="T7"/>
                  </a:cxn>
                  <a:cxn ang="0">
                    <a:pos x="T8" y="T9"/>
                  </a:cxn>
                </a:cxnLst>
                <a:rect l="0" t="0" r="r" b="b"/>
                <a:pathLst>
                  <a:path w="34" h="34">
                    <a:moveTo>
                      <a:pt x="4" y="9"/>
                    </a:moveTo>
                    <a:cubicBezTo>
                      <a:pt x="9" y="2"/>
                      <a:pt x="17" y="0"/>
                      <a:pt x="24" y="3"/>
                    </a:cubicBezTo>
                    <a:cubicBezTo>
                      <a:pt x="31" y="7"/>
                      <a:pt x="34" y="16"/>
                      <a:pt x="30" y="23"/>
                    </a:cubicBezTo>
                    <a:cubicBezTo>
                      <a:pt x="27" y="31"/>
                      <a:pt x="18" y="34"/>
                      <a:pt x="10" y="30"/>
                    </a:cubicBezTo>
                    <a:cubicBezTo>
                      <a:pt x="2" y="25"/>
                      <a:pt x="0" y="16"/>
                      <a:pt x="4" y="9"/>
                    </a:cubicBezTo>
                    <a:close/>
                  </a:path>
                </a:pathLst>
              </a:custGeom>
              <a:solidFill>
                <a:schemeClr val="accent4"/>
              </a:solidFill>
              <a:ln>
                <a:noFill/>
              </a:ln>
            </p:spPr>
            <p:txBody>
              <a:bodyPr anchor="ctr"/>
              <a:lstStyle/>
              <a:p>
                <a:pPr algn="ctr">
                  <a:lnSpc>
                    <a:spcPct val="130000"/>
                  </a:lnSpc>
                </a:pPr>
                <a:endParaRPr sz="1350"/>
              </a:p>
            </p:txBody>
          </p:sp>
          <p:sp>
            <p:nvSpPr>
              <p:cNvPr id="134" name="任意多边形 133"/>
              <p:cNvSpPr/>
              <p:nvPr>
                <p:custDataLst>
                  <p:tags r:id="rId91"/>
                </p:custDataLst>
              </p:nvPr>
            </p:nvSpPr>
            <p:spPr bwMode="auto">
              <a:xfrm>
                <a:off x="2431257" y="2904642"/>
                <a:ext cx="238125" cy="247650"/>
              </a:xfrm>
              <a:custGeom>
                <a:avLst/>
                <a:gdLst>
                  <a:gd name="T0" fmla="*/ 5 w 33"/>
                  <a:gd name="T1" fmla="*/ 8 h 34"/>
                  <a:gd name="T2" fmla="*/ 26 w 33"/>
                  <a:gd name="T3" fmla="*/ 5 h 34"/>
                  <a:gd name="T4" fmla="*/ 29 w 33"/>
                  <a:gd name="T5" fmla="*/ 26 h 34"/>
                  <a:gd name="T6" fmla="*/ 8 w 33"/>
                  <a:gd name="T7" fmla="*/ 29 h 34"/>
                  <a:gd name="T8" fmla="*/ 5 w 33"/>
                  <a:gd name="T9" fmla="*/ 8 h 34"/>
                </a:gdLst>
                <a:ahLst/>
                <a:cxnLst>
                  <a:cxn ang="0">
                    <a:pos x="T0" y="T1"/>
                  </a:cxn>
                  <a:cxn ang="0">
                    <a:pos x="T2" y="T3"/>
                  </a:cxn>
                  <a:cxn ang="0">
                    <a:pos x="T4" y="T5"/>
                  </a:cxn>
                  <a:cxn ang="0">
                    <a:pos x="T6" y="T7"/>
                  </a:cxn>
                  <a:cxn ang="0">
                    <a:pos x="T8" y="T9"/>
                  </a:cxn>
                </a:cxnLst>
                <a:rect l="0" t="0" r="r" b="b"/>
                <a:pathLst>
                  <a:path w="33" h="34">
                    <a:moveTo>
                      <a:pt x="5" y="8"/>
                    </a:moveTo>
                    <a:cubicBezTo>
                      <a:pt x="11" y="1"/>
                      <a:pt x="20" y="0"/>
                      <a:pt x="26" y="5"/>
                    </a:cubicBezTo>
                    <a:cubicBezTo>
                      <a:pt x="32" y="10"/>
                      <a:pt x="33" y="19"/>
                      <a:pt x="29" y="26"/>
                    </a:cubicBezTo>
                    <a:cubicBezTo>
                      <a:pt x="24" y="32"/>
                      <a:pt x="14" y="34"/>
                      <a:pt x="8" y="29"/>
                    </a:cubicBezTo>
                    <a:cubicBezTo>
                      <a:pt x="1" y="24"/>
                      <a:pt x="0" y="14"/>
                      <a:pt x="5" y="8"/>
                    </a:cubicBezTo>
                    <a:close/>
                  </a:path>
                </a:pathLst>
              </a:custGeom>
              <a:solidFill>
                <a:schemeClr val="accent4"/>
              </a:solidFill>
              <a:ln>
                <a:noFill/>
              </a:ln>
            </p:spPr>
            <p:txBody>
              <a:bodyPr anchor="ctr"/>
              <a:lstStyle/>
              <a:p>
                <a:pPr algn="ctr">
                  <a:lnSpc>
                    <a:spcPct val="130000"/>
                  </a:lnSpc>
                </a:pPr>
                <a:endParaRPr sz="1350"/>
              </a:p>
            </p:txBody>
          </p:sp>
          <p:sp>
            <p:nvSpPr>
              <p:cNvPr id="135" name="任意多边形 134"/>
              <p:cNvSpPr/>
              <p:nvPr>
                <p:custDataLst>
                  <p:tags r:id="rId92"/>
                </p:custDataLst>
              </p:nvPr>
            </p:nvSpPr>
            <p:spPr bwMode="auto">
              <a:xfrm>
                <a:off x="2193132" y="2693504"/>
                <a:ext cx="238125" cy="239713"/>
              </a:xfrm>
              <a:custGeom>
                <a:avLst/>
                <a:gdLst>
                  <a:gd name="T0" fmla="*/ 6 w 33"/>
                  <a:gd name="T1" fmla="*/ 6 h 33"/>
                  <a:gd name="T2" fmla="*/ 27 w 33"/>
                  <a:gd name="T3" fmla="*/ 6 h 33"/>
                  <a:gd name="T4" fmla="*/ 27 w 33"/>
                  <a:gd name="T5" fmla="*/ 27 h 33"/>
                  <a:gd name="T6" fmla="*/ 6 w 33"/>
                  <a:gd name="T7" fmla="*/ 27 h 33"/>
                  <a:gd name="T8" fmla="*/ 6 w 33"/>
                  <a:gd name="T9" fmla="*/ 6 h 33"/>
                </a:gdLst>
                <a:ahLst/>
                <a:cxnLst>
                  <a:cxn ang="0">
                    <a:pos x="T0" y="T1"/>
                  </a:cxn>
                  <a:cxn ang="0">
                    <a:pos x="T2" y="T3"/>
                  </a:cxn>
                  <a:cxn ang="0">
                    <a:pos x="T4" y="T5"/>
                  </a:cxn>
                  <a:cxn ang="0">
                    <a:pos x="T6" y="T7"/>
                  </a:cxn>
                  <a:cxn ang="0">
                    <a:pos x="T8" y="T9"/>
                  </a:cxn>
                </a:cxnLst>
                <a:rect l="0" t="0" r="r" b="b"/>
                <a:pathLst>
                  <a:path w="33" h="33">
                    <a:moveTo>
                      <a:pt x="6" y="6"/>
                    </a:moveTo>
                    <a:cubicBezTo>
                      <a:pt x="12" y="0"/>
                      <a:pt x="21" y="0"/>
                      <a:pt x="27" y="6"/>
                    </a:cubicBezTo>
                    <a:cubicBezTo>
                      <a:pt x="32" y="11"/>
                      <a:pt x="33" y="21"/>
                      <a:pt x="27" y="27"/>
                    </a:cubicBezTo>
                    <a:cubicBezTo>
                      <a:pt x="22" y="33"/>
                      <a:pt x="12" y="33"/>
                      <a:pt x="6" y="27"/>
                    </a:cubicBezTo>
                    <a:cubicBezTo>
                      <a:pt x="0" y="21"/>
                      <a:pt x="0" y="11"/>
                      <a:pt x="6" y="6"/>
                    </a:cubicBezTo>
                    <a:close/>
                  </a:path>
                </a:pathLst>
              </a:custGeom>
              <a:solidFill>
                <a:schemeClr val="accent4"/>
              </a:solidFill>
              <a:ln>
                <a:noFill/>
              </a:ln>
            </p:spPr>
            <p:txBody>
              <a:bodyPr anchor="ctr"/>
              <a:lstStyle/>
              <a:p>
                <a:pPr algn="ctr">
                  <a:lnSpc>
                    <a:spcPct val="130000"/>
                  </a:lnSpc>
                </a:pPr>
                <a:endParaRPr sz="1350"/>
              </a:p>
            </p:txBody>
          </p:sp>
          <p:sp>
            <p:nvSpPr>
              <p:cNvPr id="136" name="任意多边形 135"/>
              <p:cNvSpPr/>
              <p:nvPr>
                <p:custDataLst>
                  <p:tags r:id="rId93"/>
                </p:custDataLst>
              </p:nvPr>
            </p:nvSpPr>
            <p:spPr bwMode="auto">
              <a:xfrm>
                <a:off x="2193132" y="2249003"/>
                <a:ext cx="238125" cy="239713"/>
              </a:xfrm>
              <a:custGeom>
                <a:avLst/>
                <a:gdLst>
                  <a:gd name="T0" fmla="*/ 27 w 33"/>
                  <a:gd name="T1" fmla="*/ 6 h 33"/>
                  <a:gd name="T2" fmla="*/ 27 w 33"/>
                  <a:gd name="T3" fmla="*/ 27 h 33"/>
                  <a:gd name="T4" fmla="*/ 6 w 33"/>
                  <a:gd name="T5" fmla="*/ 27 h 33"/>
                  <a:gd name="T6" fmla="*/ 6 w 33"/>
                  <a:gd name="T7" fmla="*/ 6 h 33"/>
                  <a:gd name="T8" fmla="*/ 27 w 33"/>
                  <a:gd name="T9" fmla="*/ 6 h 33"/>
                </a:gdLst>
                <a:ahLst/>
                <a:cxnLst>
                  <a:cxn ang="0">
                    <a:pos x="T0" y="T1"/>
                  </a:cxn>
                  <a:cxn ang="0">
                    <a:pos x="T2" y="T3"/>
                  </a:cxn>
                  <a:cxn ang="0">
                    <a:pos x="T4" y="T5"/>
                  </a:cxn>
                  <a:cxn ang="0">
                    <a:pos x="T6" y="T7"/>
                  </a:cxn>
                  <a:cxn ang="0">
                    <a:pos x="T8" y="T9"/>
                  </a:cxn>
                </a:cxnLst>
                <a:rect l="0" t="0" r="r" b="b"/>
                <a:pathLst>
                  <a:path w="33" h="33">
                    <a:moveTo>
                      <a:pt x="27" y="6"/>
                    </a:moveTo>
                    <a:cubicBezTo>
                      <a:pt x="33" y="13"/>
                      <a:pt x="32" y="22"/>
                      <a:pt x="27" y="27"/>
                    </a:cubicBezTo>
                    <a:cubicBezTo>
                      <a:pt x="21" y="33"/>
                      <a:pt x="12" y="33"/>
                      <a:pt x="6" y="27"/>
                    </a:cubicBezTo>
                    <a:cubicBezTo>
                      <a:pt x="0" y="22"/>
                      <a:pt x="0" y="12"/>
                      <a:pt x="6" y="6"/>
                    </a:cubicBezTo>
                    <a:cubicBezTo>
                      <a:pt x="12" y="0"/>
                      <a:pt x="22" y="0"/>
                      <a:pt x="27" y="6"/>
                    </a:cubicBezTo>
                    <a:close/>
                  </a:path>
                </a:pathLst>
              </a:custGeom>
              <a:solidFill>
                <a:schemeClr val="accent3"/>
              </a:solidFill>
              <a:ln>
                <a:noFill/>
              </a:ln>
            </p:spPr>
            <p:txBody>
              <a:bodyPr anchor="ctr"/>
              <a:lstStyle/>
              <a:p>
                <a:pPr algn="ctr">
                  <a:lnSpc>
                    <a:spcPct val="130000"/>
                  </a:lnSpc>
                </a:pPr>
                <a:endParaRPr sz="1350"/>
              </a:p>
            </p:txBody>
          </p:sp>
          <p:sp>
            <p:nvSpPr>
              <p:cNvPr id="137" name="任意多边形 136"/>
              <p:cNvSpPr/>
              <p:nvPr>
                <p:custDataLst>
                  <p:tags r:id="rId94"/>
                </p:custDataLst>
              </p:nvPr>
            </p:nvSpPr>
            <p:spPr bwMode="auto">
              <a:xfrm>
                <a:off x="2431257" y="2029928"/>
                <a:ext cx="238125" cy="247650"/>
              </a:xfrm>
              <a:custGeom>
                <a:avLst/>
                <a:gdLst>
                  <a:gd name="T0" fmla="*/ 29 w 33"/>
                  <a:gd name="T1" fmla="*/ 8 h 34"/>
                  <a:gd name="T2" fmla="*/ 26 w 33"/>
                  <a:gd name="T3" fmla="*/ 29 h 34"/>
                  <a:gd name="T4" fmla="*/ 5 w 33"/>
                  <a:gd name="T5" fmla="*/ 27 h 34"/>
                  <a:gd name="T6" fmla="*/ 8 w 33"/>
                  <a:gd name="T7" fmla="*/ 5 h 34"/>
                  <a:gd name="T8" fmla="*/ 29 w 33"/>
                  <a:gd name="T9" fmla="*/ 8 h 34"/>
                </a:gdLst>
                <a:ahLst/>
                <a:cxnLst>
                  <a:cxn ang="0">
                    <a:pos x="T0" y="T1"/>
                  </a:cxn>
                  <a:cxn ang="0">
                    <a:pos x="T2" y="T3"/>
                  </a:cxn>
                  <a:cxn ang="0">
                    <a:pos x="T4" y="T5"/>
                  </a:cxn>
                  <a:cxn ang="0">
                    <a:pos x="T6" y="T7"/>
                  </a:cxn>
                  <a:cxn ang="0">
                    <a:pos x="T8" y="T9"/>
                  </a:cxn>
                </a:cxnLst>
                <a:rect l="0" t="0" r="r" b="b"/>
                <a:pathLst>
                  <a:path w="33" h="34">
                    <a:moveTo>
                      <a:pt x="29" y="8"/>
                    </a:moveTo>
                    <a:cubicBezTo>
                      <a:pt x="33" y="15"/>
                      <a:pt x="32" y="24"/>
                      <a:pt x="26" y="29"/>
                    </a:cubicBezTo>
                    <a:cubicBezTo>
                      <a:pt x="20" y="34"/>
                      <a:pt x="11" y="33"/>
                      <a:pt x="5" y="27"/>
                    </a:cubicBezTo>
                    <a:cubicBezTo>
                      <a:pt x="0" y="20"/>
                      <a:pt x="1" y="11"/>
                      <a:pt x="8" y="5"/>
                    </a:cubicBezTo>
                    <a:cubicBezTo>
                      <a:pt x="14" y="0"/>
                      <a:pt x="24" y="2"/>
                      <a:pt x="29" y="8"/>
                    </a:cubicBezTo>
                    <a:close/>
                  </a:path>
                </a:pathLst>
              </a:custGeom>
              <a:solidFill>
                <a:schemeClr val="accent3"/>
              </a:solidFill>
              <a:ln>
                <a:noFill/>
              </a:ln>
            </p:spPr>
            <p:txBody>
              <a:bodyPr anchor="ctr"/>
              <a:lstStyle/>
              <a:p>
                <a:pPr algn="ctr">
                  <a:lnSpc>
                    <a:spcPct val="130000"/>
                  </a:lnSpc>
                </a:pPr>
                <a:endParaRPr sz="1350"/>
              </a:p>
            </p:txBody>
          </p:sp>
          <p:sp>
            <p:nvSpPr>
              <p:cNvPr id="138" name="任意多边形 137"/>
              <p:cNvSpPr/>
              <p:nvPr>
                <p:custDataLst>
                  <p:tags r:id="rId95"/>
                </p:custDataLst>
              </p:nvPr>
            </p:nvSpPr>
            <p:spPr bwMode="auto">
              <a:xfrm>
                <a:off x="2697957" y="1847366"/>
                <a:ext cx="244475" cy="247650"/>
              </a:xfrm>
              <a:custGeom>
                <a:avLst/>
                <a:gdLst>
                  <a:gd name="T0" fmla="*/ 30 w 34"/>
                  <a:gd name="T1" fmla="*/ 11 h 34"/>
                  <a:gd name="T2" fmla="*/ 24 w 34"/>
                  <a:gd name="T3" fmla="*/ 31 h 34"/>
                  <a:gd name="T4" fmla="*/ 4 w 34"/>
                  <a:gd name="T5" fmla="*/ 25 h 34"/>
                  <a:gd name="T6" fmla="*/ 10 w 34"/>
                  <a:gd name="T7" fmla="*/ 5 h 34"/>
                  <a:gd name="T8" fmla="*/ 30 w 34"/>
                  <a:gd name="T9" fmla="*/ 11 h 34"/>
                </a:gdLst>
                <a:ahLst/>
                <a:cxnLst>
                  <a:cxn ang="0">
                    <a:pos x="T0" y="T1"/>
                  </a:cxn>
                  <a:cxn ang="0">
                    <a:pos x="T2" y="T3"/>
                  </a:cxn>
                  <a:cxn ang="0">
                    <a:pos x="T4" y="T5"/>
                  </a:cxn>
                  <a:cxn ang="0">
                    <a:pos x="T6" y="T7"/>
                  </a:cxn>
                  <a:cxn ang="0">
                    <a:pos x="T8" y="T9"/>
                  </a:cxn>
                </a:cxnLst>
                <a:rect l="0" t="0" r="r" b="b"/>
                <a:pathLst>
                  <a:path w="34" h="34">
                    <a:moveTo>
                      <a:pt x="30" y="11"/>
                    </a:moveTo>
                    <a:cubicBezTo>
                      <a:pt x="34" y="18"/>
                      <a:pt x="31" y="27"/>
                      <a:pt x="24" y="31"/>
                    </a:cubicBezTo>
                    <a:cubicBezTo>
                      <a:pt x="17" y="34"/>
                      <a:pt x="9" y="32"/>
                      <a:pt x="4" y="25"/>
                    </a:cubicBezTo>
                    <a:cubicBezTo>
                      <a:pt x="0" y="18"/>
                      <a:pt x="2" y="9"/>
                      <a:pt x="10" y="5"/>
                    </a:cubicBezTo>
                    <a:cubicBezTo>
                      <a:pt x="18" y="0"/>
                      <a:pt x="27" y="3"/>
                      <a:pt x="30" y="11"/>
                    </a:cubicBezTo>
                    <a:close/>
                  </a:path>
                </a:pathLst>
              </a:custGeom>
              <a:solidFill>
                <a:schemeClr val="accent3"/>
              </a:solidFill>
              <a:ln>
                <a:noFill/>
              </a:ln>
            </p:spPr>
            <p:txBody>
              <a:bodyPr anchor="ctr"/>
              <a:lstStyle/>
              <a:p>
                <a:pPr algn="ctr">
                  <a:lnSpc>
                    <a:spcPct val="130000"/>
                  </a:lnSpc>
                </a:pPr>
                <a:endParaRPr sz="1350"/>
              </a:p>
            </p:txBody>
          </p:sp>
          <p:sp>
            <p:nvSpPr>
              <p:cNvPr id="139" name="任意多边形 138"/>
              <p:cNvSpPr/>
              <p:nvPr>
                <p:custDataLst>
                  <p:tags r:id="rId96"/>
                </p:custDataLst>
              </p:nvPr>
            </p:nvSpPr>
            <p:spPr bwMode="auto">
              <a:xfrm>
                <a:off x="3001170" y="1723541"/>
                <a:ext cx="230188" cy="241300"/>
              </a:xfrm>
              <a:custGeom>
                <a:avLst/>
                <a:gdLst>
                  <a:gd name="T0" fmla="*/ 30 w 32"/>
                  <a:gd name="T1" fmla="*/ 14 h 33"/>
                  <a:gd name="T2" fmla="*/ 20 w 32"/>
                  <a:gd name="T3" fmla="*/ 32 h 33"/>
                  <a:gd name="T4" fmla="*/ 9 w 32"/>
                  <a:gd name="T5" fmla="*/ 31 h 33"/>
                  <a:gd name="T6" fmla="*/ 2 w 32"/>
                  <a:gd name="T7" fmla="*/ 22 h 33"/>
                  <a:gd name="T8" fmla="*/ 2 w 32"/>
                  <a:gd name="T9" fmla="*/ 11 h 33"/>
                  <a:gd name="T10" fmla="*/ 12 w 32"/>
                  <a:gd name="T11" fmla="*/ 3 h 33"/>
                  <a:gd name="T12" fmla="*/ 30 w 32"/>
                  <a:gd name="T13" fmla="*/ 14 h 33"/>
                </a:gdLst>
                <a:ahLst/>
                <a:cxnLst>
                  <a:cxn ang="0">
                    <a:pos x="T0" y="T1"/>
                  </a:cxn>
                  <a:cxn ang="0">
                    <a:pos x="T2" y="T3"/>
                  </a:cxn>
                  <a:cxn ang="0">
                    <a:pos x="T4" y="T5"/>
                  </a:cxn>
                  <a:cxn ang="0">
                    <a:pos x="T6" y="T7"/>
                  </a:cxn>
                  <a:cxn ang="0">
                    <a:pos x="T8" y="T9"/>
                  </a:cxn>
                  <a:cxn ang="0">
                    <a:pos x="T10" y="T11"/>
                  </a:cxn>
                  <a:cxn ang="0">
                    <a:pos x="T12" y="T13"/>
                  </a:cxn>
                </a:cxnLst>
                <a:rect l="0" t="0" r="r" b="b"/>
                <a:pathLst>
                  <a:path w="32" h="33">
                    <a:moveTo>
                      <a:pt x="30" y="14"/>
                    </a:moveTo>
                    <a:cubicBezTo>
                      <a:pt x="32" y="22"/>
                      <a:pt x="27" y="29"/>
                      <a:pt x="20" y="32"/>
                    </a:cubicBezTo>
                    <a:cubicBezTo>
                      <a:pt x="17" y="33"/>
                      <a:pt x="13" y="32"/>
                      <a:pt x="9" y="31"/>
                    </a:cubicBezTo>
                    <a:cubicBezTo>
                      <a:pt x="6" y="29"/>
                      <a:pt x="3" y="26"/>
                      <a:pt x="2" y="22"/>
                    </a:cubicBezTo>
                    <a:cubicBezTo>
                      <a:pt x="0" y="18"/>
                      <a:pt x="1" y="14"/>
                      <a:pt x="2" y="11"/>
                    </a:cubicBezTo>
                    <a:cubicBezTo>
                      <a:pt x="4" y="7"/>
                      <a:pt x="7" y="4"/>
                      <a:pt x="12" y="3"/>
                    </a:cubicBezTo>
                    <a:cubicBezTo>
                      <a:pt x="20" y="0"/>
                      <a:pt x="29" y="6"/>
                      <a:pt x="30" y="14"/>
                    </a:cubicBezTo>
                    <a:close/>
                  </a:path>
                </a:pathLst>
              </a:custGeom>
              <a:solidFill>
                <a:schemeClr val="accent3"/>
              </a:solidFill>
              <a:ln>
                <a:noFill/>
              </a:ln>
            </p:spPr>
            <p:txBody>
              <a:bodyPr anchor="ctr"/>
              <a:lstStyle/>
              <a:p>
                <a:pPr algn="ctr">
                  <a:lnSpc>
                    <a:spcPct val="130000"/>
                  </a:lnSpc>
                </a:pPr>
                <a:endParaRPr sz="1350"/>
              </a:p>
            </p:txBody>
          </p:sp>
          <p:sp>
            <p:nvSpPr>
              <p:cNvPr id="140" name="任意多边形 139"/>
              <p:cNvSpPr/>
              <p:nvPr>
                <p:custDataLst>
                  <p:tags r:id="rId97"/>
                </p:custDataLst>
              </p:nvPr>
            </p:nvSpPr>
            <p:spPr bwMode="auto">
              <a:xfrm>
                <a:off x="3318670" y="1694966"/>
                <a:ext cx="230188" cy="219075"/>
              </a:xfrm>
              <a:custGeom>
                <a:avLst/>
                <a:gdLst>
                  <a:gd name="T0" fmla="*/ 31 w 32"/>
                  <a:gd name="T1" fmla="*/ 16 h 30"/>
                  <a:gd name="T2" fmla="*/ 16 w 32"/>
                  <a:gd name="T3" fmla="*/ 30 h 30"/>
                  <a:gd name="T4" fmla="*/ 1 w 32"/>
                  <a:gd name="T5" fmla="*/ 16 h 30"/>
                  <a:gd name="T6" fmla="*/ 16 w 32"/>
                  <a:gd name="T7" fmla="*/ 0 h 30"/>
                  <a:gd name="T8" fmla="*/ 31 w 32"/>
                  <a:gd name="T9" fmla="*/ 16 h 30"/>
                </a:gdLst>
                <a:ahLst/>
                <a:cxnLst>
                  <a:cxn ang="0">
                    <a:pos x="T0" y="T1"/>
                  </a:cxn>
                  <a:cxn ang="0">
                    <a:pos x="T2" y="T3"/>
                  </a:cxn>
                  <a:cxn ang="0">
                    <a:pos x="T4" y="T5"/>
                  </a:cxn>
                  <a:cxn ang="0">
                    <a:pos x="T6" y="T7"/>
                  </a:cxn>
                  <a:cxn ang="0">
                    <a:pos x="T8" y="T9"/>
                  </a:cxn>
                </a:cxnLst>
                <a:rect l="0" t="0" r="r" b="b"/>
                <a:pathLst>
                  <a:path w="32" h="30">
                    <a:moveTo>
                      <a:pt x="31" y="16"/>
                    </a:moveTo>
                    <a:cubicBezTo>
                      <a:pt x="30" y="24"/>
                      <a:pt x="23" y="30"/>
                      <a:pt x="16" y="30"/>
                    </a:cubicBezTo>
                    <a:cubicBezTo>
                      <a:pt x="9" y="30"/>
                      <a:pt x="2" y="24"/>
                      <a:pt x="1" y="16"/>
                    </a:cubicBezTo>
                    <a:cubicBezTo>
                      <a:pt x="0" y="7"/>
                      <a:pt x="7" y="0"/>
                      <a:pt x="16" y="0"/>
                    </a:cubicBezTo>
                    <a:cubicBezTo>
                      <a:pt x="25" y="0"/>
                      <a:pt x="32" y="7"/>
                      <a:pt x="31" y="16"/>
                    </a:cubicBezTo>
                    <a:close/>
                  </a:path>
                </a:pathLst>
              </a:custGeom>
              <a:solidFill>
                <a:schemeClr val="accent3"/>
              </a:solidFill>
              <a:ln>
                <a:noFill/>
              </a:ln>
            </p:spPr>
            <p:txBody>
              <a:bodyPr anchor="ctr"/>
              <a:lstStyle/>
              <a:p>
                <a:pPr algn="ctr">
                  <a:lnSpc>
                    <a:spcPct val="130000"/>
                  </a:lnSpc>
                </a:pPr>
                <a:endParaRPr sz="1350"/>
              </a:p>
            </p:txBody>
          </p:sp>
          <p:sp>
            <p:nvSpPr>
              <p:cNvPr id="141" name="任意多边形 140"/>
              <p:cNvSpPr/>
              <p:nvPr>
                <p:custDataLst>
                  <p:tags r:id="rId98"/>
                </p:custDataLst>
              </p:nvPr>
            </p:nvSpPr>
            <p:spPr bwMode="auto">
              <a:xfrm>
                <a:off x="3636170" y="1723541"/>
                <a:ext cx="223838" cy="241300"/>
              </a:xfrm>
              <a:custGeom>
                <a:avLst/>
                <a:gdLst>
                  <a:gd name="T0" fmla="*/ 30 w 31"/>
                  <a:gd name="T1" fmla="*/ 22 h 33"/>
                  <a:gd name="T2" fmla="*/ 22 w 31"/>
                  <a:gd name="T3" fmla="*/ 31 h 33"/>
                  <a:gd name="T4" fmla="*/ 11 w 31"/>
                  <a:gd name="T5" fmla="*/ 32 h 33"/>
                  <a:gd name="T6" fmla="*/ 1 w 31"/>
                  <a:gd name="T7" fmla="*/ 14 h 33"/>
                  <a:gd name="T8" fmla="*/ 20 w 31"/>
                  <a:gd name="T9" fmla="*/ 3 h 33"/>
                  <a:gd name="T10" fmla="*/ 29 w 31"/>
                  <a:gd name="T11" fmla="*/ 11 h 33"/>
                  <a:gd name="T12" fmla="*/ 30 w 31"/>
                  <a:gd name="T13" fmla="*/ 22 h 33"/>
                </a:gdLst>
                <a:ahLst/>
                <a:cxnLst>
                  <a:cxn ang="0">
                    <a:pos x="T0" y="T1"/>
                  </a:cxn>
                  <a:cxn ang="0">
                    <a:pos x="T2" y="T3"/>
                  </a:cxn>
                  <a:cxn ang="0">
                    <a:pos x="T4" y="T5"/>
                  </a:cxn>
                  <a:cxn ang="0">
                    <a:pos x="T6" y="T7"/>
                  </a:cxn>
                  <a:cxn ang="0">
                    <a:pos x="T8" y="T9"/>
                  </a:cxn>
                  <a:cxn ang="0">
                    <a:pos x="T10" y="T11"/>
                  </a:cxn>
                  <a:cxn ang="0">
                    <a:pos x="T12" y="T13"/>
                  </a:cxn>
                </a:cxnLst>
                <a:rect l="0" t="0" r="r" b="b"/>
                <a:pathLst>
                  <a:path w="31" h="33">
                    <a:moveTo>
                      <a:pt x="30" y="22"/>
                    </a:moveTo>
                    <a:cubicBezTo>
                      <a:pt x="28" y="26"/>
                      <a:pt x="25" y="29"/>
                      <a:pt x="22" y="31"/>
                    </a:cubicBezTo>
                    <a:cubicBezTo>
                      <a:pt x="19" y="32"/>
                      <a:pt x="15" y="33"/>
                      <a:pt x="11" y="32"/>
                    </a:cubicBezTo>
                    <a:cubicBezTo>
                      <a:pt x="4" y="29"/>
                      <a:pt x="0" y="22"/>
                      <a:pt x="1" y="14"/>
                    </a:cubicBezTo>
                    <a:cubicBezTo>
                      <a:pt x="3" y="6"/>
                      <a:pt x="11" y="0"/>
                      <a:pt x="20" y="3"/>
                    </a:cubicBezTo>
                    <a:cubicBezTo>
                      <a:pt x="24" y="4"/>
                      <a:pt x="27" y="7"/>
                      <a:pt x="29" y="11"/>
                    </a:cubicBezTo>
                    <a:cubicBezTo>
                      <a:pt x="31" y="14"/>
                      <a:pt x="31" y="18"/>
                      <a:pt x="30" y="22"/>
                    </a:cubicBezTo>
                    <a:close/>
                  </a:path>
                </a:pathLst>
              </a:custGeom>
              <a:solidFill>
                <a:schemeClr val="accent3"/>
              </a:solidFill>
              <a:ln>
                <a:noFill/>
              </a:ln>
            </p:spPr>
            <p:txBody>
              <a:bodyPr anchor="ctr"/>
              <a:lstStyle/>
              <a:p>
                <a:pPr algn="ctr">
                  <a:lnSpc>
                    <a:spcPct val="130000"/>
                  </a:lnSpc>
                </a:pPr>
                <a:endParaRPr sz="1350"/>
              </a:p>
            </p:txBody>
          </p:sp>
          <p:sp>
            <p:nvSpPr>
              <p:cNvPr id="142" name="任意多边形 141"/>
              <p:cNvSpPr/>
              <p:nvPr>
                <p:custDataLst>
                  <p:tags r:id="rId99"/>
                </p:custDataLst>
              </p:nvPr>
            </p:nvSpPr>
            <p:spPr bwMode="auto">
              <a:xfrm>
                <a:off x="3923507" y="1847366"/>
                <a:ext cx="246063" cy="247650"/>
              </a:xfrm>
              <a:custGeom>
                <a:avLst/>
                <a:gdLst>
                  <a:gd name="T0" fmla="*/ 29 w 34"/>
                  <a:gd name="T1" fmla="*/ 25 h 34"/>
                  <a:gd name="T2" fmla="*/ 9 w 34"/>
                  <a:gd name="T3" fmla="*/ 31 h 34"/>
                  <a:gd name="T4" fmla="*/ 3 w 34"/>
                  <a:gd name="T5" fmla="*/ 11 h 34"/>
                  <a:gd name="T6" fmla="*/ 24 w 34"/>
                  <a:gd name="T7" fmla="*/ 5 h 34"/>
                  <a:gd name="T8" fmla="*/ 29 w 34"/>
                  <a:gd name="T9" fmla="*/ 25 h 34"/>
                </a:gdLst>
                <a:ahLst/>
                <a:cxnLst>
                  <a:cxn ang="0">
                    <a:pos x="T0" y="T1"/>
                  </a:cxn>
                  <a:cxn ang="0">
                    <a:pos x="T2" y="T3"/>
                  </a:cxn>
                  <a:cxn ang="0">
                    <a:pos x="T4" y="T5"/>
                  </a:cxn>
                  <a:cxn ang="0">
                    <a:pos x="T6" y="T7"/>
                  </a:cxn>
                  <a:cxn ang="0">
                    <a:pos x="T8" y="T9"/>
                  </a:cxn>
                </a:cxnLst>
                <a:rect l="0" t="0" r="r" b="b"/>
                <a:pathLst>
                  <a:path w="34" h="34">
                    <a:moveTo>
                      <a:pt x="29" y="25"/>
                    </a:moveTo>
                    <a:cubicBezTo>
                      <a:pt x="25" y="32"/>
                      <a:pt x="16" y="34"/>
                      <a:pt x="9" y="31"/>
                    </a:cubicBezTo>
                    <a:cubicBezTo>
                      <a:pt x="3" y="27"/>
                      <a:pt x="0" y="18"/>
                      <a:pt x="3" y="11"/>
                    </a:cubicBezTo>
                    <a:cubicBezTo>
                      <a:pt x="7" y="3"/>
                      <a:pt x="16" y="0"/>
                      <a:pt x="24" y="5"/>
                    </a:cubicBezTo>
                    <a:cubicBezTo>
                      <a:pt x="31" y="9"/>
                      <a:pt x="34" y="18"/>
                      <a:pt x="29" y="25"/>
                    </a:cubicBezTo>
                    <a:close/>
                  </a:path>
                </a:pathLst>
              </a:custGeom>
              <a:solidFill>
                <a:schemeClr val="accent3"/>
              </a:solidFill>
              <a:ln>
                <a:noFill/>
              </a:ln>
            </p:spPr>
            <p:txBody>
              <a:bodyPr anchor="ctr"/>
              <a:lstStyle/>
              <a:p>
                <a:pPr algn="ctr">
                  <a:lnSpc>
                    <a:spcPct val="130000"/>
                  </a:lnSpc>
                </a:pPr>
                <a:endParaRPr sz="1350"/>
              </a:p>
            </p:txBody>
          </p:sp>
          <p:sp>
            <p:nvSpPr>
              <p:cNvPr id="143" name="任意多边形 142"/>
              <p:cNvSpPr/>
              <p:nvPr>
                <p:custDataLst>
                  <p:tags r:id="rId100"/>
                </p:custDataLst>
              </p:nvPr>
            </p:nvSpPr>
            <p:spPr bwMode="auto">
              <a:xfrm>
                <a:off x="4191796" y="2029928"/>
                <a:ext cx="244475" cy="247650"/>
              </a:xfrm>
              <a:custGeom>
                <a:avLst/>
                <a:gdLst>
                  <a:gd name="T0" fmla="*/ 28 w 34"/>
                  <a:gd name="T1" fmla="*/ 27 h 34"/>
                  <a:gd name="T2" fmla="*/ 7 w 34"/>
                  <a:gd name="T3" fmla="*/ 29 h 34"/>
                  <a:gd name="T4" fmla="*/ 5 w 34"/>
                  <a:gd name="T5" fmla="*/ 8 h 34"/>
                  <a:gd name="T6" fmla="*/ 26 w 34"/>
                  <a:gd name="T7" fmla="*/ 5 h 34"/>
                  <a:gd name="T8" fmla="*/ 28 w 34"/>
                  <a:gd name="T9" fmla="*/ 27 h 34"/>
                </a:gdLst>
                <a:ahLst/>
                <a:cxnLst>
                  <a:cxn ang="0">
                    <a:pos x="T0" y="T1"/>
                  </a:cxn>
                  <a:cxn ang="0">
                    <a:pos x="T2" y="T3"/>
                  </a:cxn>
                  <a:cxn ang="0">
                    <a:pos x="T4" y="T5"/>
                  </a:cxn>
                  <a:cxn ang="0">
                    <a:pos x="T6" y="T7"/>
                  </a:cxn>
                  <a:cxn ang="0">
                    <a:pos x="T8" y="T9"/>
                  </a:cxn>
                </a:cxnLst>
                <a:rect l="0" t="0" r="r" b="b"/>
                <a:pathLst>
                  <a:path w="34" h="34">
                    <a:moveTo>
                      <a:pt x="28" y="27"/>
                    </a:moveTo>
                    <a:cubicBezTo>
                      <a:pt x="23" y="33"/>
                      <a:pt x="14" y="34"/>
                      <a:pt x="7" y="29"/>
                    </a:cubicBezTo>
                    <a:cubicBezTo>
                      <a:pt x="1" y="24"/>
                      <a:pt x="0" y="15"/>
                      <a:pt x="5" y="8"/>
                    </a:cubicBezTo>
                    <a:cubicBezTo>
                      <a:pt x="9" y="2"/>
                      <a:pt x="19" y="0"/>
                      <a:pt x="26" y="5"/>
                    </a:cubicBezTo>
                    <a:cubicBezTo>
                      <a:pt x="33" y="11"/>
                      <a:pt x="34" y="20"/>
                      <a:pt x="28" y="27"/>
                    </a:cubicBezTo>
                    <a:close/>
                  </a:path>
                </a:pathLst>
              </a:custGeom>
              <a:solidFill>
                <a:schemeClr val="accent3"/>
              </a:solidFill>
              <a:ln>
                <a:noFill/>
              </a:ln>
            </p:spPr>
            <p:txBody>
              <a:bodyPr anchor="ctr"/>
              <a:lstStyle/>
              <a:p>
                <a:pPr algn="ctr">
                  <a:lnSpc>
                    <a:spcPct val="130000"/>
                  </a:lnSpc>
                </a:pPr>
                <a:endParaRPr sz="1350"/>
              </a:p>
            </p:txBody>
          </p:sp>
          <p:sp>
            <p:nvSpPr>
              <p:cNvPr id="144" name="任意多边形 143"/>
              <p:cNvSpPr/>
              <p:nvPr>
                <p:custDataLst>
                  <p:tags r:id="rId101"/>
                </p:custDataLst>
              </p:nvPr>
            </p:nvSpPr>
            <p:spPr bwMode="auto">
              <a:xfrm>
                <a:off x="4436271" y="2249003"/>
                <a:ext cx="238125" cy="239713"/>
              </a:xfrm>
              <a:custGeom>
                <a:avLst/>
                <a:gdLst>
                  <a:gd name="T0" fmla="*/ 26 w 33"/>
                  <a:gd name="T1" fmla="*/ 27 h 33"/>
                  <a:gd name="T2" fmla="*/ 5 w 33"/>
                  <a:gd name="T3" fmla="*/ 27 h 33"/>
                  <a:gd name="T4" fmla="*/ 5 w 33"/>
                  <a:gd name="T5" fmla="*/ 6 h 33"/>
                  <a:gd name="T6" fmla="*/ 27 w 33"/>
                  <a:gd name="T7" fmla="*/ 6 h 33"/>
                  <a:gd name="T8" fmla="*/ 26 w 33"/>
                  <a:gd name="T9" fmla="*/ 27 h 33"/>
                </a:gdLst>
                <a:ahLst/>
                <a:cxnLst>
                  <a:cxn ang="0">
                    <a:pos x="T0" y="T1"/>
                  </a:cxn>
                  <a:cxn ang="0">
                    <a:pos x="T2" y="T3"/>
                  </a:cxn>
                  <a:cxn ang="0">
                    <a:pos x="T4" y="T5"/>
                  </a:cxn>
                  <a:cxn ang="0">
                    <a:pos x="T6" y="T7"/>
                  </a:cxn>
                  <a:cxn ang="0">
                    <a:pos x="T8" y="T9"/>
                  </a:cxn>
                </a:cxnLst>
                <a:rect l="0" t="0" r="r" b="b"/>
                <a:pathLst>
                  <a:path w="33" h="33">
                    <a:moveTo>
                      <a:pt x="26" y="27"/>
                    </a:moveTo>
                    <a:cubicBezTo>
                      <a:pt x="20" y="33"/>
                      <a:pt x="11" y="33"/>
                      <a:pt x="5" y="27"/>
                    </a:cubicBezTo>
                    <a:cubicBezTo>
                      <a:pt x="0" y="22"/>
                      <a:pt x="0" y="13"/>
                      <a:pt x="5" y="6"/>
                    </a:cubicBezTo>
                    <a:cubicBezTo>
                      <a:pt x="11" y="0"/>
                      <a:pt x="21" y="0"/>
                      <a:pt x="27" y="6"/>
                    </a:cubicBezTo>
                    <a:cubicBezTo>
                      <a:pt x="33" y="12"/>
                      <a:pt x="32" y="22"/>
                      <a:pt x="26" y="27"/>
                    </a:cubicBezTo>
                    <a:close/>
                  </a:path>
                </a:pathLst>
              </a:custGeom>
              <a:solidFill>
                <a:schemeClr val="accent3"/>
              </a:solidFill>
              <a:ln>
                <a:noFill/>
              </a:ln>
            </p:spPr>
            <p:txBody>
              <a:bodyPr anchor="ctr"/>
              <a:lstStyle/>
              <a:p>
                <a:pPr algn="ctr">
                  <a:lnSpc>
                    <a:spcPct val="130000"/>
                  </a:lnSpc>
                </a:pPr>
                <a:endParaRPr sz="1350"/>
              </a:p>
            </p:txBody>
          </p:sp>
          <p:sp>
            <p:nvSpPr>
              <p:cNvPr id="145" name="任意多边形 144"/>
              <p:cNvSpPr/>
              <p:nvPr>
                <p:custDataLst>
                  <p:tags r:id="rId102"/>
                </p:custDataLst>
              </p:nvPr>
            </p:nvSpPr>
            <p:spPr bwMode="auto">
              <a:xfrm>
                <a:off x="1989932" y="2466491"/>
                <a:ext cx="238125" cy="241300"/>
              </a:xfrm>
              <a:custGeom>
                <a:avLst/>
                <a:gdLst>
                  <a:gd name="T0" fmla="*/ 27 w 33"/>
                  <a:gd name="T1" fmla="*/ 28 h 33"/>
                  <a:gd name="T2" fmla="*/ 6 w 33"/>
                  <a:gd name="T3" fmla="*/ 28 h 33"/>
                  <a:gd name="T4" fmla="*/ 6 w 33"/>
                  <a:gd name="T5" fmla="*/ 7 h 33"/>
                  <a:gd name="T6" fmla="*/ 27 w 33"/>
                  <a:gd name="T7" fmla="*/ 7 h 33"/>
                  <a:gd name="T8" fmla="*/ 27 w 33"/>
                  <a:gd name="T9" fmla="*/ 28 h 33"/>
                </a:gdLst>
                <a:ahLst/>
                <a:cxnLst>
                  <a:cxn ang="0">
                    <a:pos x="T0" y="T1"/>
                  </a:cxn>
                  <a:cxn ang="0">
                    <a:pos x="T2" y="T3"/>
                  </a:cxn>
                  <a:cxn ang="0">
                    <a:pos x="T4" y="T5"/>
                  </a:cxn>
                  <a:cxn ang="0">
                    <a:pos x="T6" y="T7"/>
                  </a:cxn>
                  <a:cxn ang="0">
                    <a:pos x="T8" y="T9"/>
                  </a:cxn>
                </a:cxnLst>
                <a:rect l="0" t="0" r="r" b="b"/>
                <a:pathLst>
                  <a:path w="33" h="33">
                    <a:moveTo>
                      <a:pt x="27" y="28"/>
                    </a:moveTo>
                    <a:cubicBezTo>
                      <a:pt x="21" y="33"/>
                      <a:pt x="12" y="33"/>
                      <a:pt x="6" y="28"/>
                    </a:cubicBezTo>
                    <a:cubicBezTo>
                      <a:pt x="1" y="22"/>
                      <a:pt x="0" y="13"/>
                      <a:pt x="6" y="7"/>
                    </a:cubicBezTo>
                    <a:cubicBezTo>
                      <a:pt x="12" y="1"/>
                      <a:pt x="21" y="0"/>
                      <a:pt x="27" y="7"/>
                    </a:cubicBezTo>
                    <a:cubicBezTo>
                      <a:pt x="33" y="13"/>
                      <a:pt x="33" y="22"/>
                      <a:pt x="27" y="28"/>
                    </a:cubicBezTo>
                    <a:close/>
                  </a:path>
                </a:pathLst>
              </a:custGeom>
              <a:solidFill>
                <a:schemeClr val="accent3"/>
              </a:solidFill>
              <a:ln>
                <a:noFill/>
              </a:ln>
            </p:spPr>
            <p:txBody>
              <a:bodyPr anchor="ctr"/>
              <a:lstStyle/>
              <a:p>
                <a:pPr algn="ctr">
                  <a:lnSpc>
                    <a:spcPct val="130000"/>
                  </a:lnSpc>
                </a:pPr>
                <a:endParaRPr sz="1350"/>
              </a:p>
            </p:txBody>
          </p:sp>
          <p:sp>
            <p:nvSpPr>
              <p:cNvPr id="146" name="直接连接符 145"/>
              <p:cNvSpPr/>
              <p:nvPr>
                <p:custDataLst>
                  <p:tags r:id="rId103"/>
                </p:custDataLst>
              </p:nvPr>
            </p:nvSpPr>
            <p:spPr bwMode="auto">
              <a:xfrm flipV="1">
                <a:off x="2307432" y="2583967"/>
                <a:ext cx="0" cy="276225"/>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47" name="直接连接符 146"/>
              <p:cNvSpPr/>
              <p:nvPr>
                <p:custDataLst>
                  <p:tags r:id="rId104"/>
                </p:custDataLst>
              </p:nvPr>
            </p:nvSpPr>
            <p:spPr bwMode="auto">
              <a:xfrm flipV="1">
                <a:off x="2307432" y="2299803"/>
                <a:ext cx="0" cy="284163"/>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48" name="直接连接符 147"/>
              <p:cNvSpPr/>
              <p:nvPr>
                <p:custDataLst>
                  <p:tags r:id="rId105"/>
                </p:custDataLst>
              </p:nvPr>
            </p:nvSpPr>
            <p:spPr bwMode="auto">
              <a:xfrm flipV="1">
                <a:off x="2553495" y="2583967"/>
                <a:ext cx="0" cy="393700"/>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49" name="直接连接符 148"/>
              <p:cNvSpPr/>
              <p:nvPr>
                <p:custDataLst>
                  <p:tags r:id="rId106"/>
                </p:custDataLst>
              </p:nvPr>
            </p:nvSpPr>
            <p:spPr bwMode="auto">
              <a:xfrm flipV="1">
                <a:off x="2553495" y="2117241"/>
                <a:ext cx="0" cy="466725"/>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50" name="直接连接符 149"/>
              <p:cNvSpPr/>
              <p:nvPr>
                <p:custDataLst>
                  <p:tags r:id="rId107"/>
                </p:custDataLst>
              </p:nvPr>
            </p:nvSpPr>
            <p:spPr bwMode="auto">
              <a:xfrm flipV="1">
                <a:off x="2820195" y="2583967"/>
                <a:ext cx="0" cy="554038"/>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51" name="直接连接符 150"/>
              <p:cNvSpPr/>
              <p:nvPr>
                <p:custDataLst>
                  <p:tags r:id="rId108"/>
                </p:custDataLst>
              </p:nvPr>
            </p:nvSpPr>
            <p:spPr bwMode="auto">
              <a:xfrm flipV="1">
                <a:off x="2820195" y="1956903"/>
                <a:ext cx="0" cy="627063"/>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52" name="直接连接符 151"/>
              <p:cNvSpPr/>
              <p:nvPr>
                <p:custDataLst>
                  <p:tags r:id="rId109"/>
                </p:custDataLst>
              </p:nvPr>
            </p:nvSpPr>
            <p:spPr bwMode="auto">
              <a:xfrm flipV="1">
                <a:off x="3115470" y="2583967"/>
                <a:ext cx="0" cy="663575"/>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53" name="直接连接符 152"/>
              <p:cNvSpPr/>
              <p:nvPr>
                <p:custDataLst>
                  <p:tags r:id="rId110"/>
                </p:custDataLst>
              </p:nvPr>
            </p:nvSpPr>
            <p:spPr bwMode="auto">
              <a:xfrm flipV="1">
                <a:off x="3115470" y="1847366"/>
                <a:ext cx="0" cy="736600"/>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54" name="直接连接符 153"/>
              <p:cNvSpPr/>
              <p:nvPr>
                <p:custDataLst>
                  <p:tags r:id="rId111"/>
                </p:custDataLst>
              </p:nvPr>
            </p:nvSpPr>
            <p:spPr bwMode="auto">
              <a:xfrm flipV="1">
                <a:off x="3432970" y="2583967"/>
                <a:ext cx="0" cy="728663"/>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55" name="直接连接符 154"/>
              <p:cNvSpPr/>
              <p:nvPr>
                <p:custDataLst>
                  <p:tags r:id="rId112"/>
                </p:custDataLst>
              </p:nvPr>
            </p:nvSpPr>
            <p:spPr bwMode="auto">
              <a:xfrm flipV="1">
                <a:off x="3432970" y="1782278"/>
                <a:ext cx="0" cy="801688"/>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56" name="直接连接符 155"/>
              <p:cNvSpPr/>
              <p:nvPr>
                <p:custDataLst>
                  <p:tags r:id="rId113"/>
                </p:custDataLst>
              </p:nvPr>
            </p:nvSpPr>
            <p:spPr bwMode="auto">
              <a:xfrm flipV="1">
                <a:off x="3750470" y="2583967"/>
                <a:ext cx="0" cy="714375"/>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57" name="直接连接符 156"/>
              <p:cNvSpPr/>
              <p:nvPr>
                <p:custDataLst>
                  <p:tags r:id="rId114"/>
                </p:custDataLst>
              </p:nvPr>
            </p:nvSpPr>
            <p:spPr bwMode="auto">
              <a:xfrm flipV="1">
                <a:off x="3750470" y="1804503"/>
                <a:ext cx="0" cy="779463"/>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58" name="直接连接符 157"/>
              <p:cNvSpPr/>
              <p:nvPr>
                <p:custDataLst>
                  <p:tags r:id="rId115"/>
                </p:custDataLst>
              </p:nvPr>
            </p:nvSpPr>
            <p:spPr bwMode="auto">
              <a:xfrm flipV="1">
                <a:off x="4047333" y="2583967"/>
                <a:ext cx="0" cy="604838"/>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59" name="直接连接符 158"/>
              <p:cNvSpPr/>
              <p:nvPr>
                <p:custDataLst>
                  <p:tags r:id="rId116"/>
                </p:custDataLst>
              </p:nvPr>
            </p:nvSpPr>
            <p:spPr bwMode="auto">
              <a:xfrm flipV="1">
                <a:off x="4047333" y="2007703"/>
                <a:ext cx="0" cy="576263"/>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60" name="直接连接符 159"/>
              <p:cNvSpPr/>
              <p:nvPr>
                <p:custDataLst>
                  <p:tags r:id="rId117"/>
                </p:custDataLst>
              </p:nvPr>
            </p:nvSpPr>
            <p:spPr bwMode="auto">
              <a:xfrm flipV="1">
                <a:off x="4314033" y="2576029"/>
                <a:ext cx="0" cy="525463"/>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61" name="直接连接符 160"/>
              <p:cNvSpPr/>
              <p:nvPr>
                <p:custDataLst>
                  <p:tags r:id="rId118"/>
                </p:custDataLst>
              </p:nvPr>
            </p:nvSpPr>
            <p:spPr bwMode="auto">
              <a:xfrm flipV="1">
                <a:off x="4314033" y="2088666"/>
                <a:ext cx="0" cy="487363"/>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62" name="直接连接符 161"/>
              <p:cNvSpPr/>
              <p:nvPr>
                <p:custDataLst>
                  <p:tags r:id="rId119"/>
                </p:custDataLst>
              </p:nvPr>
            </p:nvSpPr>
            <p:spPr bwMode="auto">
              <a:xfrm flipV="1">
                <a:off x="4552158" y="2583967"/>
                <a:ext cx="0" cy="306388"/>
              </a:xfrm>
              <a:prstGeom prst="line">
                <a:avLst/>
              </a:prstGeom>
              <a:noFill/>
              <a:ln w="58738" cap="flat">
                <a:solidFill>
                  <a:schemeClr val="accent4"/>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63" name="直接连接符 162"/>
              <p:cNvSpPr/>
              <p:nvPr>
                <p:custDataLst>
                  <p:tags r:id="rId120"/>
                </p:custDataLst>
              </p:nvPr>
            </p:nvSpPr>
            <p:spPr bwMode="auto">
              <a:xfrm flipV="1">
                <a:off x="4552158" y="2328378"/>
                <a:ext cx="0" cy="255588"/>
              </a:xfrm>
              <a:prstGeom prst="line">
                <a:avLst/>
              </a:prstGeom>
              <a:noFill/>
              <a:ln w="58738" cap="flat">
                <a:solidFill>
                  <a:schemeClr val="accent3"/>
                </a:solidFill>
                <a:prstDash val="solid"/>
                <a:miter lim="800000"/>
              </a:ln>
              <a:extLst>
                <a:ext uri="{909E8E84-426E-40DD-AFC4-6F175D3DCCD1}">
                  <a14:hiddenFill xmlns:a14="http://schemas.microsoft.com/office/drawing/2010/main">
                    <a:noFill/>
                  </a14:hiddenFill>
                </a:ext>
              </a:extLst>
            </p:spPr>
            <p:txBody>
              <a:bodyPr anchor="ctr"/>
              <a:lstStyle/>
              <a:p>
                <a:pPr algn="ctr">
                  <a:lnSpc>
                    <a:spcPct val="130000"/>
                  </a:lnSpc>
                </a:pPr>
                <a:endParaRPr sz="1350"/>
              </a:p>
            </p:txBody>
          </p:sp>
          <p:sp>
            <p:nvSpPr>
              <p:cNvPr id="164" name="任意多边形 163"/>
              <p:cNvSpPr/>
              <p:nvPr>
                <p:custDataLst>
                  <p:tags r:id="rId121"/>
                </p:custDataLst>
              </p:nvPr>
            </p:nvSpPr>
            <p:spPr bwMode="auto">
              <a:xfrm>
                <a:off x="4653758" y="2460141"/>
                <a:ext cx="238125" cy="239713"/>
              </a:xfrm>
              <a:custGeom>
                <a:avLst/>
                <a:gdLst>
                  <a:gd name="T0" fmla="*/ 26 w 33"/>
                  <a:gd name="T1" fmla="*/ 6 h 33"/>
                  <a:gd name="T2" fmla="*/ 5 w 33"/>
                  <a:gd name="T3" fmla="*/ 6 h 33"/>
                  <a:gd name="T4" fmla="*/ 5 w 33"/>
                  <a:gd name="T5" fmla="*/ 26 h 33"/>
                  <a:gd name="T6" fmla="*/ 27 w 33"/>
                  <a:gd name="T7" fmla="*/ 27 h 33"/>
                  <a:gd name="T8" fmla="*/ 26 w 33"/>
                  <a:gd name="T9" fmla="*/ 6 h 33"/>
                </a:gdLst>
                <a:ahLst/>
                <a:cxnLst>
                  <a:cxn ang="0">
                    <a:pos x="T0" y="T1"/>
                  </a:cxn>
                  <a:cxn ang="0">
                    <a:pos x="T2" y="T3"/>
                  </a:cxn>
                  <a:cxn ang="0">
                    <a:pos x="T4" y="T5"/>
                  </a:cxn>
                  <a:cxn ang="0">
                    <a:pos x="T6" y="T7"/>
                  </a:cxn>
                  <a:cxn ang="0">
                    <a:pos x="T8" y="T9"/>
                  </a:cxn>
                </a:cxnLst>
                <a:rect l="0" t="0" r="r" b="b"/>
                <a:pathLst>
                  <a:path w="33" h="33">
                    <a:moveTo>
                      <a:pt x="26" y="6"/>
                    </a:moveTo>
                    <a:cubicBezTo>
                      <a:pt x="20" y="0"/>
                      <a:pt x="11" y="0"/>
                      <a:pt x="5" y="6"/>
                    </a:cubicBezTo>
                    <a:cubicBezTo>
                      <a:pt x="0" y="11"/>
                      <a:pt x="0" y="20"/>
                      <a:pt x="5" y="26"/>
                    </a:cubicBezTo>
                    <a:cubicBezTo>
                      <a:pt x="11" y="33"/>
                      <a:pt x="20" y="33"/>
                      <a:pt x="27" y="27"/>
                    </a:cubicBezTo>
                    <a:cubicBezTo>
                      <a:pt x="33" y="21"/>
                      <a:pt x="32" y="11"/>
                      <a:pt x="26" y="6"/>
                    </a:cubicBezTo>
                    <a:close/>
                  </a:path>
                </a:pathLst>
              </a:custGeom>
              <a:solidFill>
                <a:schemeClr val="accent4"/>
              </a:solidFill>
              <a:ln>
                <a:noFill/>
              </a:ln>
            </p:spPr>
            <p:txBody>
              <a:bodyPr anchor="ctr"/>
              <a:lstStyle/>
              <a:p>
                <a:pPr algn="ctr">
                  <a:lnSpc>
                    <a:spcPct val="130000"/>
                  </a:lnSpc>
                </a:pPr>
                <a:endParaRPr sz="1350"/>
              </a:p>
            </p:txBody>
          </p:sp>
        </p:grpSp>
        <p:sp>
          <p:nvSpPr>
            <p:cNvPr id="10" name="文本框 9"/>
            <p:cNvSpPr txBox="1"/>
            <p:nvPr>
              <p:custDataLst>
                <p:tags r:id="rId79"/>
              </p:custDataLst>
            </p:nvPr>
          </p:nvSpPr>
          <p:spPr>
            <a:xfrm>
              <a:off x="1718" y="4931"/>
              <a:ext cx="1519" cy="422"/>
            </a:xfrm>
            <a:prstGeom prst="roundRect">
              <a:avLst/>
            </a:prstGeom>
            <a:solidFill>
              <a:schemeClr val="tx1">
                <a:lumMod val="50000"/>
                <a:lumOff val="50000"/>
              </a:schemeClr>
            </a:solidFill>
          </p:spPr>
          <p:txBody>
            <a:bodyPr wrap="square" tIns="0" bIns="0"/>
            <a:lstStyle/>
            <a:p>
              <a:pPr algn="ctr">
                <a:lnSpc>
                  <a:spcPct val="130000"/>
                </a:lnSpc>
              </a:pPr>
              <a:r>
                <a:rPr lang="en-US" altLang="zh-CN" sz="1200" b="1">
                  <a:solidFill>
                    <a:schemeClr val="bg1"/>
                  </a:solidFill>
                  <a:latin typeface="Calibri" panose="020F0502020204030204" charset="0"/>
                  <a:ea typeface="+mj-ea"/>
                  <a:cs typeface="Calibri" panose="020F0502020204030204" charset="0"/>
                </a:rPr>
                <a:t>C</a:t>
              </a:r>
              <a:r>
                <a:rPr lang="zh-CN" altLang="en-US" sz="1200" b="1">
                  <a:solidFill>
                    <a:schemeClr val="bg1"/>
                  </a:solidFill>
                  <a:latin typeface="Calibri" panose="020F0502020204030204" charset="0"/>
                  <a:ea typeface="+mj-ea"/>
                  <a:cs typeface="Calibri" panose="020F0502020204030204" charset="0"/>
                </a:rPr>
                <a:t>onsulting</a:t>
              </a:r>
            </a:p>
          </p:txBody>
        </p:sp>
        <p:sp>
          <p:nvSpPr>
            <p:cNvPr id="12" name="文本框 11"/>
            <p:cNvSpPr txBox="1"/>
            <p:nvPr>
              <p:custDataLst>
                <p:tags r:id="rId80"/>
              </p:custDataLst>
            </p:nvPr>
          </p:nvSpPr>
          <p:spPr>
            <a:xfrm>
              <a:off x="4716" y="4931"/>
              <a:ext cx="1519" cy="422"/>
            </a:xfrm>
            <a:prstGeom prst="roundRect">
              <a:avLst/>
            </a:prstGeom>
            <a:solidFill>
              <a:schemeClr val="accent5"/>
            </a:solidFill>
          </p:spPr>
          <p:txBody>
            <a:bodyPr wrap="square" tIns="0" bIns="0"/>
            <a:lstStyle/>
            <a:p>
              <a:pPr algn="ctr">
                <a:lnSpc>
                  <a:spcPct val="130000"/>
                </a:lnSpc>
              </a:pPr>
              <a:r>
                <a:rPr lang="en-US" altLang="zh-CN" sz="1200" b="1">
                  <a:solidFill>
                    <a:schemeClr val="bg1"/>
                  </a:solidFill>
                  <a:latin typeface="Calibri" panose="020F0502020204030204" charset="0"/>
                  <a:ea typeface="+mj-ea"/>
                  <a:cs typeface="Calibri" panose="020F0502020204030204" charset="0"/>
                </a:rPr>
                <a:t>E</a:t>
              </a:r>
              <a:r>
                <a:rPr lang="zh-CN" altLang="en-US" sz="1200" b="1">
                  <a:solidFill>
                    <a:schemeClr val="bg1"/>
                  </a:solidFill>
                  <a:latin typeface="Calibri" panose="020F0502020204030204" charset="0"/>
                  <a:ea typeface="+mj-ea"/>
                  <a:cs typeface="Calibri" panose="020F0502020204030204" charset="0"/>
                </a:rPr>
                <a:t>ngineering</a:t>
              </a:r>
            </a:p>
          </p:txBody>
        </p:sp>
        <p:sp>
          <p:nvSpPr>
            <p:cNvPr id="165" name="文本框 164"/>
            <p:cNvSpPr txBox="1"/>
            <p:nvPr>
              <p:custDataLst>
                <p:tags r:id="rId81"/>
              </p:custDataLst>
            </p:nvPr>
          </p:nvSpPr>
          <p:spPr>
            <a:xfrm>
              <a:off x="7714" y="4931"/>
              <a:ext cx="1519" cy="422"/>
            </a:xfrm>
            <a:prstGeom prst="roundRect">
              <a:avLst/>
            </a:prstGeom>
            <a:solidFill>
              <a:schemeClr val="accent3"/>
            </a:solidFill>
          </p:spPr>
          <p:txBody>
            <a:bodyPr wrap="square" tIns="0" bIns="0"/>
            <a:lstStyle/>
            <a:p>
              <a:pPr algn="ctr">
                <a:lnSpc>
                  <a:spcPct val="130000"/>
                </a:lnSpc>
              </a:pPr>
              <a:r>
                <a:rPr lang="en-US" altLang="zh-CN" sz="1200" b="1">
                  <a:solidFill>
                    <a:schemeClr val="bg1"/>
                  </a:solidFill>
                  <a:latin typeface="Calibri" panose="020F0502020204030204" charset="0"/>
                  <a:ea typeface="+mj-ea"/>
                  <a:cs typeface="Calibri" panose="020F0502020204030204" charset="0"/>
                </a:rPr>
                <a:t>S</a:t>
              </a:r>
              <a:r>
                <a:rPr lang="zh-CN" altLang="en-US" sz="1200" b="1">
                  <a:solidFill>
                    <a:schemeClr val="bg1"/>
                  </a:solidFill>
                  <a:latin typeface="Calibri" panose="020F0502020204030204" charset="0"/>
                  <a:ea typeface="+mj-ea"/>
                  <a:cs typeface="Calibri" panose="020F0502020204030204" charset="0"/>
                </a:rPr>
                <a:t>ervice</a:t>
              </a:r>
            </a:p>
          </p:txBody>
        </p:sp>
        <p:sp>
          <p:nvSpPr>
            <p:cNvPr id="168" name="文本框 167"/>
            <p:cNvSpPr txBox="1"/>
            <p:nvPr>
              <p:custDataLst>
                <p:tags r:id="rId82"/>
              </p:custDataLst>
            </p:nvPr>
          </p:nvSpPr>
          <p:spPr>
            <a:xfrm>
              <a:off x="10713" y="4931"/>
              <a:ext cx="1610" cy="422"/>
            </a:xfrm>
            <a:prstGeom prst="roundRect">
              <a:avLst/>
            </a:prstGeom>
            <a:solidFill>
              <a:schemeClr val="accent3"/>
            </a:solidFill>
          </p:spPr>
          <p:txBody>
            <a:bodyPr wrap="square" tIns="0" bIns="0"/>
            <a:lstStyle/>
            <a:p>
              <a:pPr algn="ctr">
                <a:lnSpc>
                  <a:spcPct val="130000"/>
                </a:lnSpc>
              </a:pPr>
              <a:r>
                <a:rPr lang="en-US" altLang="zh-CN" sz="1200" b="1" dirty="0">
                  <a:solidFill>
                    <a:schemeClr val="bg1"/>
                  </a:solidFill>
                  <a:latin typeface="Calibri" panose="020F0502020204030204" charset="0"/>
                  <a:ea typeface="+mj-ea"/>
                  <a:cs typeface="Calibri" panose="020F0502020204030204" charset="0"/>
                </a:rPr>
                <a:t>I</a:t>
              </a:r>
              <a:r>
                <a:rPr lang="zh-CN" altLang="en-US" sz="1200" b="1" dirty="0">
                  <a:solidFill>
                    <a:schemeClr val="bg1"/>
                  </a:solidFill>
                  <a:latin typeface="Calibri" panose="020F0502020204030204" charset="0"/>
                  <a:ea typeface="+mj-ea"/>
                  <a:cs typeface="Calibri" panose="020F0502020204030204" charset="0"/>
                </a:rPr>
                <a:t>nformation</a:t>
              </a:r>
            </a:p>
          </p:txBody>
        </p:sp>
        <p:cxnSp>
          <p:nvCxnSpPr>
            <p:cNvPr id="170" name="直接连接符 169"/>
            <p:cNvCxnSpPr/>
            <p:nvPr>
              <p:custDataLst>
                <p:tags r:id="rId83"/>
              </p:custDataLst>
            </p:nvPr>
          </p:nvCxnSpPr>
          <p:spPr>
            <a:xfrm>
              <a:off x="9973" y="5252"/>
              <a:ext cx="0" cy="1387"/>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7" name="文本框 166"/>
            <p:cNvSpPr txBox="1"/>
            <p:nvPr/>
          </p:nvSpPr>
          <p:spPr>
            <a:xfrm>
              <a:off x="552" y="5617"/>
              <a:ext cx="3512" cy="2107"/>
            </a:xfrm>
            <a:prstGeom prst="rect">
              <a:avLst/>
            </a:prstGeom>
            <a:noFill/>
          </p:spPr>
          <p:txBody>
            <a:bodyPr wrap="square" rtlCol="0">
              <a:spAutoFit/>
            </a:bodyPr>
            <a:lstStyle/>
            <a:p>
              <a:pPr marL="171450" indent="-171450">
                <a:buFont typeface="Arial" panose="020B0604020202020204" pitchFamily="34" charset="0"/>
                <a:buChar char="•"/>
              </a:pPr>
              <a:r>
                <a:rPr lang="zh-CN" altLang="en-US" sz="900">
                  <a:solidFill>
                    <a:schemeClr val="tx1">
                      <a:lumMod val="65000"/>
                      <a:lumOff val="35000"/>
                    </a:schemeClr>
                  </a:solidFill>
                </a:rPr>
                <a:t>Wind site selection and pre-planning wind measurement consultation</a:t>
              </a:r>
            </a:p>
            <a:p>
              <a:pPr marL="171450" indent="-171450">
                <a:buFont typeface="Arial" panose="020B0604020202020204" pitchFamily="34" charset="0"/>
                <a:buChar char="•"/>
              </a:pPr>
              <a:r>
                <a:rPr lang="zh-CN" altLang="en-US" sz="900">
                  <a:solidFill>
                    <a:schemeClr val="tx1">
                      <a:lumMod val="65000"/>
                      <a:lumOff val="35000"/>
                    </a:schemeClr>
                  </a:solidFill>
                </a:rPr>
                <a:t>Micro-site selection of wind turbine</a:t>
              </a:r>
            </a:p>
            <a:p>
              <a:pPr marL="171450" indent="-171450">
                <a:buFont typeface="Arial" panose="020B0604020202020204" pitchFamily="34" charset="0"/>
                <a:buChar char="•"/>
              </a:pPr>
              <a:r>
                <a:rPr lang="zh-CN" altLang="en-US" sz="900">
                  <a:solidFill>
                    <a:schemeClr val="tx1">
                      <a:lumMod val="65000"/>
                      <a:lumOff val="35000"/>
                    </a:schemeClr>
                  </a:solidFill>
                </a:rPr>
                <a:t>Wind resource assessment</a:t>
              </a:r>
            </a:p>
            <a:p>
              <a:pPr marL="171450" indent="-171450">
                <a:buFont typeface="Arial" panose="020B0604020202020204" pitchFamily="34" charset="0"/>
                <a:buChar char="•"/>
              </a:pPr>
              <a:r>
                <a:rPr lang="zh-CN" altLang="en-US" sz="900">
                  <a:solidFill>
                    <a:schemeClr val="tx1">
                      <a:lumMod val="65000"/>
                      <a:lumOff val="35000"/>
                    </a:schemeClr>
                  </a:solidFill>
                </a:rPr>
                <a:t>Feasibility study report on wind power</a:t>
              </a:r>
            </a:p>
            <a:p>
              <a:pPr marL="171450" indent="-171450">
                <a:buFont typeface="Arial" panose="020B0604020202020204" pitchFamily="34" charset="0"/>
                <a:buChar char="•"/>
              </a:pPr>
              <a:r>
                <a:rPr lang="zh-CN" altLang="en-US" sz="900">
                  <a:solidFill>
                    <a:schemeClr val="tx1">
                      <a:lumMod val="65000"/>
                      <a:lumOff val="35000"/>
                    </a:schemeClr>
                  </a:solidFill>
                </a:rPr>
                <a:t>Wind power project design</a:t>
              </a:r>
            </a:p>
            <a:p>
              <a:pPr marL="171450" indent="-171450">
                <a:buFont typeface="Arial" panose="020B0604020202020204" pitchFamily="34" charset="0"/>
                <a:buChar char="•"/>
              </a:pPr>
              <a:r>
                <a:rPr lang="zh-CN" altLang="en-US" sz="900">
                  <a:solidFill>
                    <a:schemeClr val="tx1">
                      <a:lumMod val="65000"/>
                      <a:lumOff val="35000"/>
                    </a:schemeClr>
                  </a:solidFill>
                </a:rPr>
                <a:t>Evaluate wind power project after operation</a:t>
              </a:r>
            </a:p>
          </p:txBody>
        </p:sp>
        <p:sp>
          <p:nvSpPr>
            <p:cNvPr id="171" name="文本框 170"/>
            <p:cNvSpPr txBox="1"/>
            <p:nvPr/>
          </p:nvSpPr>
          <p:spPr>
            <a:xfrm>
              <a:off x="4156" y="5617"/>
              <a:ext cx="2908" cy="2107"/>
            </a:xfrm>
            <a:prstGeom prst="rect">
              <a:avLst/>
            </a:prstGeom>
            <a:noFill/>
          </p:spPr>
          <p:txBody>
            <a:bodyPr wrap="square" rtlCol="0">
              <a:spAutoFit/>
            </a:bodyPr>
            <a:lstStyle/>
            <a:p>
              <a:pPr marL="171450" indent="-171450" algn="l">
                <a:buFont typeface="Arial" panose="020B0604020202020204" pitchFamily="34" charset="0"/>
              </a:pPr>
              <a:r>
                <a:rPr lang="zh-CN" altLang="en-US" sz="900">
                  <a:solidFill>
                    <a:schemeClr val="tx1">
                      <a:lumMod val="65000"/>
                      <a:lumOff val="35000"/>
                    </a:schemeClr>
                  </a:solidFill>
                </a:rPr>
                <a:t>EPC general contracting</a:t>
              </a:r>
            </a:p>
            <a:p>
              <a:pPr marL="171450" indent="-171450" algn="l">
                <a:buFont typeface="Arial" panose="020B0604020202020204" pitchFamily="34" charset="0"/>
              </a:pPr>
              <a:r>
                <a:rPr lang="zh-CN" altLang="en-US" sz="900">
                  <a:solidFill>
                    <a:schemeClr val="tx1">
                      <a:lumMod val="65000"/>
                      <a:lumOff val="35000"/>
                    </a:schemeClr>
                  </a:solidFill>
                </a:rPr>
                <a:t>Project subcontracting</a:t>
              </a:r>
            </a:p>
            <a:p>
              <a:pPr marL="171450" indent="-171450" algn="l">
                <a:buFont typeface="Arial" panose="020B0604020202020204" pitchFamily="34" charset="0"/>
              </a:pPr>
              <a:r>
                <a:rPr lang="zh-CN" altLang="en-US" sz="900">
                  <a:solidFill>
                    <a:schemeClr val="tx1">
                      <a:lumMod val="65000"/>
                      <a:lumOff val="35000"/>
                    </a:schemeClr>
                  </a:solidFill>
                </a:rPr>
                <a:t>Engineering management consulting</a:t>
              </a:r>
            </a:p>
            <a:p>
              <a:pPr marL="171450" indent="-171450" algn="l">
                <a:buFont typeface="Arial" panose="020B0604020202020204" pitchFamily="34" charset="0"/>
              </a:pPr>
              <a:r>
                <a:rPr lang="zh-CN" altLang="en-US" sz="900">
                  <a:solidFill>
                    <a:schemeClr val="tx1">
                      <a:lumMod val="65000"/>
                      <a:lumOff val="35000"/>
                    </a:schemeClr>
                  </a:solidFill>
                </a:rPr>
                <a:t>Engineering technical consultation</a:t>
              </a:r>
            </a:p>
            <a:p>
              <a:pPr marL="171450" indent="-171450" algn="l">
                <a:buFont typeface="Arial" panose="020B0604020202020204" pitchFamily="34" charset="0"/>
              </a:pPr>
              <a:r>
                <a:rPr lang="zh-CN" altLang="en-US" sz="900">
                  <a:solidFill>
                    <a:schemeClr val="tx1">
                      <a:lumMod val="65000"/>
                      <a:lumOff val="35000"/>
                    </a:schemeClr>
                  </a:solidFill>
                </a:rPr>
                <a:t>Cost consultation</a:t>
              </a:r>
            </a:p>
            <a:p>
              <a:pPr marL="171450" indent="-171450" algn="l">
                <a:buFont typeface="Arial" panose="020B0604020202020204" pitchFamily="34" charset="0"/>
              </a:pPr>
              <a:r>
                <a:rPr lang="zh-CN" altLang="en-US" sz="900">
                  <a:solidFill>
                    <a:schemeClr val="tx1">
                      <a:lumMod val="65000"/>
                      <a:lumOff val="35000"/>
                    </a:schemeClr>
                  </a:solidFill>
                </a:rPr>
                <a:t>Equipment procurement</a:t>
              </a:r>
            </a:p>
            <a:p>
              <a:pPr marL="171450" indent="-171450" algn="l">
                <a:buFont typeface="Arial" panose="020B0604020202020204" pitchFamily="34" charset="0"/>
              </a:pPr>
              <a:r>
                <a:rPr lang="zh-CN" altLang="en-US" sz="900">
                  <a:solidFill>
                    <a:schemeClr val="tx1">
                      <a:lumMod val="65000"/>
                      <a:lumOff val="35000"/>
                    </a:schemeClr>
                  </a:solidFill>
                </a:rPr>
                <a:t>Engineering construction</a:t>
              </a:r>
            </a:p>
          </p:txBody>
        </p:sp>
        <p:sp>
          <p:nvSpPr>
            <p:cNvPr id="172" name="文本框 171"/>
            <p:cNvSpPr txBox="1"/>
            <p:nvPr/>
          </p:nvSpPr>
          <p:spPr>
            <a:xfrm>
              <a:off x="7064" y="5617"/>
              <a:ext cx="3337" cy="2108"/>
            </a:xfrm>
            <a:prstGeom prst="rect">
              <a:avLst/>
            </a:prstGeom>
            <a:noFill/>
          </p:spPr>
          <p:txBody>
            <a:bodyPr wrap="square" rtlCol="0">
              <a:spAutoFit/>
            </a:bodyPr>
            <a:lstStyle/>
            <a:p>
              <a:pPr marL="171450" indent="-171450" algn="l">
                <a:buFont typeface="Arial" panose="020B0604020202020204" pitchFamily="34" charset="0"/>
              </a:pPr>
              <a:r>
                <a:rPr lang="zh-CN" altLang="en-US" sz="900">
                  <a:solidFill>
                    <a:schemeClr val="tx1">
                      <a:lumMod val="65000"/>
                      <a:lumOff val="35000"/>
                    </a:schemeClr>
                  </a:solidFill>
                </a:rPr>
                <a:t>Wind farm operation management</a:t>
              </a:r>
              <a:endParaRPr lang="en-US" altLang="zh-CN" sz="900">
                <a:solidFill>
                  <a:schemeClr val="tx1">
                    <a:lumMod val="65000"/>
                    <a:lumOff val="35000"/>
                  </a:schemeClr>
                </a:solidFill>
              </a:endParaRPr>
            </a:p>
            <a:p>
              <a:pPr marL="171450" indent="-171450" algn="l">
                <a:buFont typeface="Arial" panose="020B0604020202020204" pitchFamily="34" charset="0"/>
              </a:pPr>
              <a:r>
                <a:rPr lang="en-US" altLang="zh-CN" sz="900">
                  <a:solidFill>
                    <a:schemeClr val="tx1">
                      <a:lumMod val="65000"/>
                      <a:lumOff val="35000"/>
                    </a:schemeClr>
                  </a:solidFill>
                </a:rPr>
                <a:t>S</a:t>
              </a:r>
              <a:r>
                <a:rPr lang="zh-CN" altLang="en-US" sz="900">
                  <a:solidFill>
                    <a:schemeClr val="tx1">
                      <a:lumMod val="65000"/>
                      <a:lumOff val="35000"/>
                    </a:schemeClr>
                  </a:solidFill>
                </a:rPr>
                <a:t>ervice spare parts guarantee</a:t>
              </a:r>
            </a:p>
            <a:p>
              <a:pPr marL="171450" indent="-171450" algn="l">
                <a:buFont typeface="Arial" panose="020B0604020202020204" pitchFamily="34" charset="0"/>
              </a:pPr>
              <a:r>
                <a:rPr lang="zh-CN" altLang="en-US" sz="900">
                  <a:solidFill>
                    <a:schemeClr val="tx1">
                      <a:lumMod val="65000"/>
                      <a:lumOff val="35000"/>
                    </a:schemeClr>
                  </a:solidFill>
                </a:rPr>
                <a:t>Spare parts for maintenance</a:t>
              </a:r>
            </a:p>
            <a:p>
              <a:pPr marL="171450" indent="-171450" algn="l">
                <a:buFont typeface="Arial" panose="020B0604020202020204" pitchFamily="34" charset="0"/>
              </a:pPr>
              <a:r>
                <a:rPr lang="zh-CN" altLang="en-US" sz="900">
                  <a:solidFill>
                    <a:schemeClr val="tx1">
                      <a:lumMod val="65000"/>
                      <a:lumOff val="35000"/>
                    </a:schemeClr>
                  </a:solidFill>
                </a:rPr>
                <a:t>State evaluation of wind turbine</a:t>
              </a:r>
            </a:p>
            <a:p>
              <a:pPr marL="171450" indent="-171450" algn="l">
                <a:buFont typeface="Arial" panose="020B0604020202020204" pitchFamily="34" charset="0"/>
              </a:pPr>
              <a:r>
                <a:rPr lang="zh-CN" altLang="en-US" sz="900">
                  <a:solidFill>
                    <a:schemeClr val="tx1">
                      <a:lumMod val="65000"/>
                      <a:lumOff val="35000"/>
                    </a:schemeClr>
                  </a:solidFill>
                </a:rPr>
                <a:t>Large component replacement</a:t>
              </a:r>
            </a:p>
            <a:p>
              <a:pPr marL="171450" indent="-171450" algn="l">
                <a:buFont typeface="Arial" panose="020B0604020202020204" pitchFamily="34" charset="0"/>
              </a:pPr>
              <a:r>
                <a:rPr lang="zh-CN" altLang="en-US" sz="900">
                  <a:solidFill>
                    <a:schemeClr val="tx1">
                      <a:lumMod val="65000"/>
                      <a:lumOff val="35000"/>
                    </a:schemeClr>
                  </a:solidFill>
                </a:rPr>
                <a:t>General contractor training service</a:t>
              </a:r>
            </a:p>
            <a:p>
              <a:pPr marL="171450" indent="-171450" algn="l">
                <a:buFont typeface="Arial" panose="020B0604020202020204" pitchFamily="34" charset="0"/>
              </a:pPr>
              <a:r>
                <a:rPr lang="zh-CN" altLang="en-US" sz="900">
                  <a:solidFill>
                    <a:schemeClr val="tx1">
                      <a:lumMod val="65000"/>
                      <a:lumOff val="35000"/>
                    </a:schemeClr>
                  </a:solidFill>
                </a:rPr>
                <a:t>Remote technical service</a:t>
              </a:r>
            </a:p>
            <a:p>
              <a:pPr marL="171450" indent="-171450" algn="l">
                <a:buFont typeface="Arial" panose="020B0604020202020204" pitchFamily="34" charset="0"/>
              </a:pPr>
              <a:r>
                <a:rPr lang="zh-CN" altLang="en-US" sz="900">
                  <a:solidFill>
                    <a:schemeClr val="tx1">
                      <a:lumMod val="65000"/>
                      <a:lumOff val="35000"/>
                    </a:schemeClr>
                  </a:solidFill>
                </a:rPr>
                <a:t>Insurance services</a:t>
              </a:r>
            </a:p>
            <a:p>
              <a:pPr marL="171450" indent="-171450" algn="l">
                <a:buFont typeface="Arial" panose="020B0604020202020204" pitchFamily="34" charset="0"/>
              </a:pPr>
              <a:r>
                <a:rPr lang="zh-CN" altLang="en-US" sz="900">
                  <a:solidFill>
                    <a:schemeClr val="tx1">
                      <a:lumMod val="65000"/>
                      <a:lumOff val="35000"/>
                    </a:schemeClr>
                  </a:solidFill>
                </a:rPr>
                <a:t>Technology upgrades</a:t>
              </a:r>
            </a:p>
          </p:txBody>
        </p:sp>
        <p:sp>
          <p:nvSpPr>
            <p:cNvPr id="173" name="文本框 172"/>
            <p:cNvSpPr txBox="1"/>
            <p:nvPr/>
          </p:nvSpPr>
          <p:spPr>
            <a:xfrm>
              <a:off x="10492" y="5617"/>
              <a:ext cx="3213" cy="2325"/>
            </a:xfrm>
            <a:prstGeom prst="rect">
              <a:avLst/>
            </a:prstGeom>
            <a:noFill/>
          </p:spPr>
          <p:txBody>
            <a:bodyPr wrap="square" rtlCol="0">
              <a:spAutoFit/>
            </a:bodyPr>
            <a:lstStyle/>
            <a:p>
              <a:pPr marL="171450" indent="-171450" algn="l">
                <a:buFont typeface="Arial" panose="020B0604020202020204" pitchFamily="34" charset="0"/>
              </a:pPr>
              <a:r>
                <a:rPr lang="zh-CN" altLang="en-US" sz="900">
                  <a:solidFill>
                    <a:schemeClr val="tx1">
                      <a:lumMod val="65000"/>
                      <a:lumOff val="35000"/>
                    </a:schemeClr>
                  </a:solidFill>
                </a:rPr>
                <a:t>Wind power control system</a:t>
              </a:r>
            </a:p>
            <a:p>
              <a:pPr marL="171450" indent="-171450" algn="l">
                <a:buFont typeface="Arial" panose="020B0604020202020204" pitchFamily="34" charset="0"/>
              </a:pPr>
              <a:r>
                <a:rPr lang="zh-CN" altLang="en-US" sz="900">
                  <a:solidFill>
                    <a:schemeClr val="tx1">
                      <a:lumMod val="65000"/>
                      <a:lumOff val="35000"/>
                    </a:schemeClr>
                  </a:solidFill>
                </a:rPr>
                <a:t>Remote monitoring (SCADA)</a:t>
              </a:r>
            </a:p>
            <a:p>
              <a:pPr marL="171450" indent="-171450" algn="l">
                <a:buFont typeface="Arial" panose="020B0604020202020204" pitchFamily="34" charset="0"/>
              </a:pPr>
              <a:r>
                <a:rPr lang="zh-CN" altLang="en-US" sz="900">
                  <a:solidFill>
                    <a:schemeClr val="tx1">
                      <a:lumMod val="65000"/>
                      <a:lumOff val="35000"/>
                    </a:schemeClr>
                  </a:solidFill>
                </a:rPr>
                <a:t>Change monitoring box</a:t>
              </a:r>
            </a:p>
            <a:p>
              <a:pPr marL="171450" indent="-171450" algn="l">
                <a:buFont typeface="Arial" panose="020B0604020202020204" pitchFamily="34" charset="0"/>
              </a:pPr>
              <a:r>
                <a:rPr lang="zh-CN" altLang="en-US" sz="900">
                  <a:solidFill>
                    <a:schemeClr val="tx1">
                      <a:lumMod val="65000"/>
                      <a:lumOff val="35000"/>
                    </a:schemeClr>
                  </a:solidFill>
                </a:rPr>
                <a:t>On-line vibration monitoring</a:t>
              </a:r>
            </a:p>
            <a:p>
              <a:pPr marL="171450" indent="-171450" algn="l">
                <a:buFont typeface="Arial" panose="020B0604020202020204" pitchFamily="34" charset="0"/>
              </a:pPr>
              <a:r>
                <a:rPr lang="zh-CN" altLang="en-US" sz="900">
                  <a:solidFill>
                    <a:schemeClr val="tx1">
                      <a:lumMod val="65000"/>
                      <a:lumOff val="35000"/>
                    </a:schemeClr>
                  </a:solidFill>
                </a:rPr>
                <a:t>Energy management platform</a:t>
              </a:r>
            </a:p>
            <a:p>
              <a:pPr marL="171450" indent="-171450" algn="l">
                <a:buFont typeface="Arial" panose="020B0604020202020204" pitchFamily="34" charset="0"/>
              </a:pPr>
              <a:r>
                <a:rPr lang="zh-CN" altLang="en-US" sz="900">
                  <a:solidFill>
                    <a:schemeClr val="tx1">
                      <a:lumMod val="65000"/>
                      <a:lumOff val="35000"/>
                    </a:schemeClr>
                  </a:solidFill>
                </a:rPr>
                <a:t>Capacity prediction system</a:t>
              </a:r>
            </a:p>
            <a:p>
              <a:pPr marL="171450" indent="-171450" algn="l">
                <a:buFont typeface="Arial" panose="020B0604020202020204" pitchFamily="34" charset="0"/>
              </a:pPr>
              <a:r>
                <a:rPr lang="zh-CN" altLang="en-US" sz="900">
                  <a:solidFill>
                    <a:schemeClr val="tx1">
                      <a:lumMod val="65000"/>
                      <a:lumOff val="35000"/>
                    </a:schemeClr>
                  </a:solidFill>
                </a:rPr>
                <a:t>Wind farm centralized monitoring system</a:t>
              </a:r>
            </a:p>
            <a:p>
              <a:pPr marL="171450" indent="-171450" algn="l">
                <a:buFont typeface="Arial" panose="020B0604020202020204" pitchFamily="34" charset="0"/>
              </a:pPr>
              <a:r>
                <a:rPr lang="zh-CN" altLang="en-US" sz="900">
                  <a:solidFill>
                    <a:schemeClr val="tx1">
                      <a:lumMod val="65000"/>
                      <a:lumOff val="35000"/>
                    </a:schemeClr>
                  </a:solidFill>
                </a:rPr>
                <a:t>Digital wind farm transport platform</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883285" y="952950"/>
            <a:ext cx="2311400" cy="1394460"/>
          </a:xfrm>
          <a:prstGeom prst="rect">
            <a:avLst/>
          </a:prstGeom>
        </p:spPr>
      </p:pic>
      <p:sp>
        <p:nvSpPr>
          <p:cNvPr id="4" name="文本框 3"/>
          <p:cNvSpPr txBox="1"/>
          <p:nvPr/>
        </p:nvSpPr>
        <p:spPr>
          <a:xfrm>
            <a:off x="989330" y="2355850"/>
            <a:ext cx="2117725" cy="215444"/>
          </a:xfrm>
          <a:prstGeom prst="rect">
            <a:avLst/>
          </a:prstGeom>
          <a:noFill/>
        </p:spPr>
        <p:txBody>
          <a:bodyPr wrap="square" rtlCol="0">
            <a:spAutoFit/>
          </a:bodyPr>
          <a:lstStyle/>
          <a:p>
            <a:pPr algn="l" defTabSz="913765"/>
            <a:r>
              <a:rPr lang="zh-CN" altLang="en-US" sz="800">
                <a:latin typeface="微软雅黑" panose="020B0503020204020204" pitchFamily="34" charset="-122"/>
                <a:ea typeface="微软雅黑" panose="020B0503020204020204" pitchFamily="34" charset="-122"/>
                <a:sym typeface="+mn-ea"/>
              </a:rPr>
              <a:t>Xinjiang </a:t>
            </a:r>
            <a:r>
              <a:rPr lang="en-US" altLang="zh-CN" sz="800">
                <a:latin typeface="微软雅黑" panose="020B0503020204020204" pitchFamily="34" charset="-122"/>
                <a:ea typeface="微软雅黑" panose="020B0503020204020204" pitchFamily="34" charset="-122"/>
                <a:sym typeface="+mn-ea"/>
              </a:rPr>
              <a:t>H</a:t>
            </a:r>
            <a:r>
              <a:rPr lang="zh-CN" altLang="en-US" sz="800">
                <a:latin typeface="微软雅黑" panose="020B0503020204020204" pitchFamily="34" charset="-122"/>
                <a:ea typeface="微软雅黑" panose="020B0503020204020204" pitchFamily="34" charset="-122"/>
                <a:sym typeface="+mn-ea"/>
              </a:rPr>
              <a:t>ami </a:t>
            </a:r>
            <a:r>
              <a:rPr lang="en-US" altLang="zh-CN" sz="800">
                <a:latin typeface="微软雅黑" panose="020B0503020204020204" pitchFamily="34" charset="-122"/>
                <a:ea typeface="微软雅黑" panose="020B0503020204020204" pitchFamily="34" charset="-122"/>
                <a:sym typeface="+mn-ea"/>
              </a:rPr>
              <a:t>R</a:t>
            </a:r>
            <a:r>
              <a:rPr lang="zh-CN" altLang="en-US" sz="800">
                <a:latin typeface="微软雅黑" panose="020B0503020204020204" pitchFamily="34" charset="-122"/>
                <a:ea typeface="微软雅黑" panose="020B0503020204020204" pitchFamily="34" charset="-122"/>
                <a:sym typeface="+mn-ea"/>
              </a:rPr>
              <a:t>ed </a:t>
            </a:r>
            <a:r>
              <a:rPr lang="en-US" altLang="zh-CN" sz="800">
                <a:latin typeface="微软雅黑" panose="020B0503020204020204" pitchFamily="34" charset="-122"/>
                <a:ea typeface="微软雅黑" panose="020B0503020204020204" pitchFamily="34" charset="-122"/>
                <a:sym typeface="+mn-ea"/>
              </a:rPr>
              <a:t>S</a:t>
            </a:r>
            <a:r>
              <a:rPr lang="zh-CN" altLang="en-US" sz="800">
                <a:latin typeface="微软雅黑" panose="020B0503020204020204" pitchFamily="34" charset="-122"/>
                <a:ea typeface="微软雅黑" panose="020B0503020204020204" pitchFamily="34" charset="-122"/>
                <a:sym typeface="+mn-ea"/>
              </a:rPr>
              <a:t>tar </a:t>
            </a:r>
            <a:r>
              <a:rPr lang="en-US" altLang="zh-CN" sz="800">
                <a:latin typeface="微软雅黑" panose="020B0503020204020204" pitchFamily="34" charset="-122"/>
                <a:ea typeface="微软雅黑" panose="020B0503020204020204" pitchFamily="34" charset="-122"/>
                <a:sym typeface="+mn-ea"/>
              </a:rPr>
              <a:t>R</a:t>
            </a:r>
            <a:r>
              <a:rPr lang="zh-CN" altLang="en-US" sz="800">
                <a:latin typeface="微软雅黑" panose="020B0503020204020204" pitchFamily="34" charset="-122"/>
                <a:ea typeface="微软雅黑" panose="020B0503020204020204" pitchFamily="34" charset="-122"/>
                <a:sym typeface="+mn-ea"/>
              </a:rPr>
              <a:t>anch 100MW</a:t>
            </a:r>
          </a:p>
        </p:txBody>
      </p:sp>
      <p:pic>
        <p:nvPicPr>
          <p:cNvPr id="5" name="图片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85820" y="952950"/>
            <a:ext cx="2312035" cy="1402715"/>
          </a:xfrm>
          <a:prstGeom prst="rect">
            <a:avLst/>
          </a:prstGeom>
        </p:spPr>
      </p:pic>
      <p:sp>
        <p:nvSpPr>
          <p:cNvPr id="6" name="文本框 5"/>
          <p:cNvSpPr txBox="1"/>
          <p:nvPr/>
        </p:nvSpPr>
        <p:spPr>
          <a:xfrm>
            <a:off x="3333115" y="2355850"/>
            <a:ext cx="2416810" cy="213995"/>
          </a:xfrm>
          <a:prstGeom prst="rect">
            <a:avLst/>
          </a:prstGeom>
          <a:noFill/>
        </p:spPr>
        <p:txBody>
          <a:bodyPr wrap="square" rtlCol="0">
            <a:spAutoFit/>
          </a:bodyPr>
          <a:lstStyle/>
          <a:p>
            <a:pPr algn="ctr"/>
            <a:r>
              <a:rPr lang="zh-CN" altLang="en-US" sz="800">
                <a:latin typeface="微软雅黑" panose="020B0503020204020204" pitchFamily="34" charset="-122"/>
                <a:ea typeface="微软雅黑" panose="020B0503020204020204" pitchFamily="34" charset="-122"/>
              </a:rPr>
              <a:t>Sichuan </a:t>
            </a:r>
            <a:r>
              <a:rPr lang="en-US" altLang="zh-CN" sz="800">
                <a:latin typeface="微软雅黑" panose="020B0503020204020204" pitchFamily="34" charset="-122"/>
                <a:ea typeface="微软雅黑" panose="020B0503020204020204" pitchFamily="34" charset="-122"/>
              </a:rPr>
              <a:t>M</a:t>
            </a:r>
            <a:r>
              <a:rPr lang="zh-CN" altLang="en-US" sz="800">
                <a:latin typeface="微软雅黑" panose="020B0503020204020204" pitchFamily="34" charset="-122"/>
                <a:ea typeface="微软雅黑" panose="020B0503020204020204" pitchFamily="34" charset="-122"/>
              </a:rPr>
              <a:t>eigu 150MW wind power project</a:t>
            </a:r>
          </a:p>
        </p:txBody>
      </p:sp>
      <p:pic>
        <p:nvPicPr>
          <p:cNvPr id="7" name="图片 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58510" y="2732220"/>
            <a:ext cx="2402205" cy="1418590"/>
          </a:xfrm>
          <a:prstGeom prst="rect">
            <a:avLst/>
          </a:prstGeom>
        </p:spPr>
      </p:pic>
      <p:sp>
        <p:nvSpPr>
          <p:cNvPr id="8" name="文本框 7"/>
          <p:cNvSpPr txBox="1"/>
          <p:nvPr/>
        </p:nvSpPr>
        <p:spPr>
          <a:xfrm>
            <a:off x="5898515" y="4176395"/>
            <a:ext cx="2437130" cy="213995"/>
          </a:xfrm>
          <a:prstGeom prst="rect">
            <a:avLst/>
          </a:prstGeom>
          <a:noFill/>
        </p:spPr>
        <p:txBody>
          <a:bodyPr wrap="square" rtlCol="0">
            <a:spAutoFit/>
          </a:bodyPr>
          <a:lstStyle/>
          <a:p>
            <a:pPr algn="ctr"/>
            <a:r>
              <a:rPr lang="zh-CN" altLang="en-US" sz="800">
                <a:latin typeface="微软雅黑" panose="020B0503020204020204" pitchFamily="34" charset="-122"/>
                <a:ea typeface="微软雅黑" panose="020B0503020204020204" pitchFamily="34" charset="-122"/>
              </a:rPr>
              <a:t>Jiangsu </a:t>
            </a:r>
            <a:r>
              <a:rPr lang="en-US" altLang="zh-CN" sz="800">
                <a:latin typeface="微软雅黑" panose="020B0503020204020204" pitchFamily="34" charset="-122"/>
                <a:ea typeface="微软雅黑" panose="020B0503020204020204" pitchFamily="34" charset="-122"/>
              </a:rPr>
              <a:t>X</a:t>
            </a:r>
            <a:r>
              <a:rPr lang="zh-CN" altLang="en-US" sz="800">
                <a:latin typeface="微软雅黑" panose="020B0503020204020204" pitchFamily="34" charset="-122"/>
                <a:ea typeface="微软雅黑" panose="020B0503020204020204" pitchFamily="34" charset="-122"/>
              </a:rPr>
              <a:t>uyi 99MW wind power project</a:t>
            </a:r>
          </a:p>
        </p:txBody>
      </p:sp>
      <p:pic>
        <p:nvPicPr>
          <p:cNvPr id="9" name="图片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86455" y="2732220"/>
            <a:ext cx="2311400" cy="1419225"/>
          </a:xfrm>
          <a:prstGeom prst="rect">
            <a:avLst/>
          </a:prstGeom>
        </p:spPr>
      </p:pic>
      <p:sp>
        <p:nvSpPr>
          <p:cNvPr id="10" name="文本框 9"/>
          <p:cNvSpPr txBox="1"/>
          <p:nvPr/>
        </p:nvSpPr>
        <p:spPr>
          <a:xfrm>
            <a:off x="3385820" y="4206240"/>
            <a:ext cx="2311400" cy="337185"/>
          </a:xfrm>
          <a:prstGeom prst="rect">
            <a:avLst/>
          </a:prstGeom>
          <a:noFill/>
        </p:spPr>
        <p:txBody>
          <a:bodyPr wrap="square" rtlCol="0">
            <a:spAutoFit/>
          </a:bodyPr>
          <a:lstStyle/>
          <a:p>
            <a:r>
              <a:rPr sz="800">
                <a:latin typeface="微软雅黑" panose="020B0503020204020204" pitchFamily="34" charset="-122"/>
                <a:ea typeface="微软雅黑" panose="020B0503020204020204" pitchFamily="34" charset="-122"/>
              </a:rPr>
              <a:t>Xinjiang </a:t>
            </a:r>
            <a:r>
              <a:rPr lang="en-US" sz="800">
                <a:latin typeface="微软雅黑" panose="020B0503020204020204" pitchFamily="34" charset="-122"/>
                <a:ea typeface="微软雅黑" panose="020B0503020204020204" pitchFamily="34" charset="-122"/>
              </a:rPr>
              <a:t>H</a:t>
            </a:r>
            <a:r>
              <a:rPr sz="800">
                <a:latin typeface="微软雅黑" panose="020B0503020204020204" pitchFamily="34" charset="-122"/>
                <a:ea typeface="微软雅黑" panose="020B0503020204020204" pitchFamily="34" charset="-122"/>
              </a:rPr>
              <a:t>ami </a:t>
            </a:r>
            <a:r>
              <a:rPr lang="en-US" sz="800">
                <a:latin typeface="微软雅黑" panose="020B0503020204020204" pitchFamily="34" charset="-122"/>
                <a:ea typeface="微软雅黑" panose="020B0503020204020204" pitchFamily="34" charset="-122"/>
              </a:rPr>
              <a:t>J</a:t>
            </a:r>
            <a:r>
              <a:rPr sz="800">
                <a:latin typeface="微软雅黑" panose="020B0503020204020204" pitchFamily="34" charset="-122"/>
                <a:ea typeface="微软雅黑" panose="020B0503020204020204" pitchFamily="34" charset="-122"/>
              </a:rPr>
              <a:t>ingxia 200MW wind power project</a:t>
            </a:r>
          </a:p>
        </p:txBody>
      </p:sp>
      <p:pic>
        <p:nvPicPr>
          <p:cNvPr id="15" name="图片 14"/>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853440" y="2732220"/>
            <a:ext cx="2341245" cy="1403985"/>
          </a:xfrm>
          <a:prstGeom prst="rect">
            <a:avLst/>
          </a:prstGeom>
        </p:spPr>
      </p:pic>
      <p:sp>
        <p:nvSpPr>
          <p:cNvPr id="16" name="文本框 15"/>
          <p:cNvSpPr txBox="1"/>
          <p:nvPr/>
        </p:nvSpPr>
        <p:spPr>
          <a:xfrm>
            <a:off x="853440" y="4176845"/>
            <a:ext cx="2388870" cy="337185"/>
          </a:xfrm>
          <a:prstGeom prst="rect">
            <a:avLst/>
          </a:prstGeom>
          <a:noFill/>
        </p:spPr>
        <p:txBody>
          <a:bodyPr wrap="square" rtlCol="0">
            <a:spAutoFit/>
          </a:bodyPr>
          <a:lstStyle/>
          <a:p>
            <a:r>
              <a:rPr sz="800">
                <a:latin typeface="微软雅黑" panose="020B0503020204020204" pitchFamily="34" charset="-122"/>
                <a:ea typeface="微软雅黑" panose="020B0503020204020204" pitchFamily="34" charset="-122"/>
              </a:rPr>
              <a:t>Xinjiang </a:t>
            </a:r>
            <a:r>
              <a:rPr lang="en-US" sz="800">
                <a:latin typeface="微软雅黑" panose="020B0503020204020204" pitchFamily="34" charset="-122"/>
                <a:ea typeface="微软雅黑" panose="020B0503020204020204" pitchFamily="34" charset="-122"/>
              </a:rPr>
              <a:t>T</a:t>
            </a:r>
            <a:r>
              <a:rPr sz="800">
                <a:latin typeface="微软雅黑" panose="020B0503020204020204" pitchFamily="34" charset="-122"/>
                <a:ea typeface="微软雅黑" panose="020B0503020204020204" pitchFamily="34" charset="-122"/>
              </a:rPr>
              <a:t>urpan 100MW wind power and photovoltaic complementary power station</a:t>
            </a:r>
          </a:p>
        </p:txBody>
      </p:sp>
      <p:pic>
        <p:nvPicPr>
          <p:cNvPr id="17" name="图片 16"/>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5859145" y="952950"/>
            <a:ext cx="2401570" cy="1393825"/>
          </a:xfrm>
          <a:prstGeom prst="rect">
            <a:avLst/>
          </a:prstGeom>
        </p:spPr>
      </p:pic>
      <p:sp>
        <p:nvSpPr>
          <p:cNvPr id="18" name="文本框 17"/>
          <p:cNvSpPr txBox="1"/>
          <p:nvPr/>
        </p:nvSpPr>
        <p:spPr>
          <a:xfrm>
            <a:off x="5963920" y="2333625"/>
            <a:ext cx="2192655" cy="337185"/>
          </a:xfrm>
          <a:prstGeom prst="rect">
            <a:avLst/>
          </a:prstGeom>
          <a:noFill/>
        </p:spPr>
        <p:txBody>
          <a:bodyPr wrap="square" rtlCol="0">
            <a:spAutoFit/>
          </a:bodyPr>
          <a:lstStyle/>
          <a:p>
            <a:pPr algn="ctr"/>
            <a:r>
              <a:rPr sz="800">
                <a:latin typeface="微软雅黑" panose="020B0503020204020204" pitchFamily="34" charset="-122"/>
                <a:ea typeface="微软雅黑" panose="020B0503020204020204" pitchFamily="34" charset="-122"/>
              </a:rPr>
              <a:t>100MW wind power project in </a:t>
            </a:r>
            <a:r>
              <a:rPr lang="en-US" sz="800">
                <a:latin typeface="微软雅黑" panose="020B0503020204020204" pitchFamily="34" charset="-122"/>
                <a:ea typeface="微软雅黑" panose="020B0503020204020204" pitchFamily="34" charset="-122"/>
              </a:rPr>
              <a:t>D</a:t>
            </a:r>
            <a:r>
              <a:rPr sz="800">
                <a:latin typeface="微软雅黑" panose="020B0503020204020204" pitchFamily="34" charset="-122"/>
                <a:ea typeface="微软雅黑" panose="020B0503020204020204" pitchFamily="34" charset="-122"/>
              </a:rPr>
              <a:t>apeng city, </a:t>
            </a:r>
            <a:r>
              <a:rPr lang="en-US" sz="800">
                <a:latin typeface="微软雅黑" panose="020B0503020204020204" pitchFamily="34" charset="-122"/>
                <a:ea typeface="微软雅黑" panose="020B0503020204020204" pitchFamily="34" charset="-122"/>
              </a:rPr>
              <a:t>X</a:t>
            </a:r>
            <a:r>
              <a:rPr sz="800">
                <a:latin typeface="微软雅黑" panose="020B0503020204020204" pitchFamily="34" charset="-122"/>
                <a:ea typeface="微软雅黑" panose="020B0503020204020204" pitchFamily="34" charset="-122"/>
              </a:rPr>
              <a:t>injiang</a:t>
            </a:r>
          </a:p>
        </p:txBody>
      </p:sp>
      <p:sp>
        <p:nvSpPr>
          <p:cNvPr id="23555" name="文本框 10"/>
          <p:cNvSpPr txBox="1"/>
          <p:nvPr/>
        </p:nvSpPr>
        <p:spPr>
          <a:xfrm>
            <a:off x="320675" y="140970"/>
            <a:ext cx="6845935" cy="369332"/>
          </a:xfrm>
          <a:prstGeom prst="rect">
            <a:avLst/>
          </a:prstGeom>
          <a:noFill/>
          <a:ln w="9525">
            <a:noFill/>
          </a:ln>
        </p:spPr>
        <p:txBody>
          <a:bodyPr wrap="square" anchor="t">
            <a:spAutoFit/>
          </a:bodyPr>
          <a:lstStyle/>
          <a:p>
            <a:r>
              <a:rPr lang="en-US" altLang="zh-CN" sz="1800" b="1">
                <a:solidFill>
                  <a:srgbClr val="1C4885"/>
                </a:solidFill>
                <a:latin typeface="微软雅黑" panose="020B0503020204020204" pitchFamily="34" charset="-122"/>
                <a:ea typeface="微软雅黑" panose="020B0503020204020204" pitchFamily="34" charset="-122"/>
              </a:rPr>
              <a:t>S</a:t>
            </a:r>
            <a:r>
              <a:rPr lang="en-US" sz="1800" b="1">
                <a:solidFill>
                  <a:srgbClr val="1C4885"/>
                </a:solidFill>
                <a:latin typeface="微软雅黑" panose="020B0503020204020204" pitchFamily="34" charset="-122"/>
                <a:ea typeface="微软雅黑" panose="020B0503020204020204" pitchFamily="34" charset="-122"/>
              </a:rPr>
              <a:t>mart </a:t>
            </a:r>
            <a:r>
              <a:rPr lang="en-US" sz="1800" b="1">
                <a:solidFill>
                  <a:srgbClr val="1C4885"/>
                </a:solidFill>
                <a:latin typeface="微软雅黑" panose="020B0503020204020204" pitchFamily="34" charset="-122"/>
                <a:ea typeface="微软雅黑" panose="020B0503020204020204" pitchFamily="34" charset="-122"/>
                <a:sym typeface="+mn-ea"/>
              </a:rPr>
              <a:t>W</a:t>
            </a:r>
            <a:r>
              <a:rPr lang="en-US" altLang="zh-CN" sz="1800" b="1">
                <a:solidFill>
                  <a:srgbClr val="1C4885"/>
                </a:solidFill>
                <a:latin typeface="微软雅黑" panose="020B0503020204020204" pitchFamily="34" charset="-122"/>
                <a:ea typeface="微软雅黑" panose="020B0503020204020204" pitchFamily="34" charset="-122"/>
                <a:sym typeface="+mn-ea"/>
              </a:rPr>
              <a:t>ind System Solution</a:t>
            </a:r>
            <a:r>
              <a:rPr lang="en-US" altLang="zh-CN" sz="1600" b="1">
                <a:solidFill>
                  <a:srgbClr val="00B0F0"/>
                </a:solidFill>
                <a:latin typeface="微软雅黑" panose="020B0503020204020204" pitchFamily="34" charset="-122"/>
                <a:ea typeface="微软雅黑" panose="020B0503020204020204" pitchFamily="34" charset="-122"/>
                <a:sym typeface="+mn-ea"/>
              </a:rPr>
              <a:t> - Project Experience - China</a:t>
            </a:r>
            <a:endParaRPr lang="en-US" altLang="zh-CN" sz="1600" b="1" dirty="0">
              <a:solidFill>
                <a:srgbClr val="00B0F0"/>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466455" y="4767580"/>
            <a:ext cx="677545" cy="273685"/>
          </a:xfrm>
          <a:prstGeom prst="rect">
            <a:avLst/>
          </a:prstGeom>
        </p:spPr>
        <p:txBody>
          <a:bodyPr/>
          <a:lstStyle/>
          <a:p>
            <a:fld id="{FA2177AA-A7BA-483D-9ED8-AE8A7305EACF}" type="slidenum">
              <a:rPr lang="zh-CN" altLang="en-US" smtClean="0"/>
              <a:t>23</a:t>
            </a:fld>
            <a:endParaRPr lang="zh-CN" altLang="en-US"/>
          </a:p>
        </p:txBody>
      </p:sp>
      <p:sp>
        <p:nvSpPr>
          <p:cNvPr id="13" name="TextBox 12"/>
          <p:cNvSpPr txBox="1"/>
          <p:nvPr/>
        </p:nvSpPr>
        <p:spPr>
          <a:xfrm>
            <a:off x="182176" y="2845941"/>
            <a:ext cx="8557151" cy="276999"/>
          </a:xfrm>
          <a:prstGeom prst="rect">
            <a:avLst/>
          </a:prstGeom>
          <a:noFill/>
        </p:spPr>
        <p:txBody>
          <a:bodyPr wrap="none" rtlCol="0">
            <a:spAutoFit/>
          </a:bodyPr>
          <a:lstStyle/>
          <a:p>
            <a:r>
              <a:rPr lang="zh-CN" altLang="en-US" sz="1200" dirty="0">
                <a:solidFill>
                  <a:schemeClr val="bg1"/>
                </a:solidFill>
                <a:latin typeface="微软雅黑" panose="020B0503020204020204" pitchFamily="82" charset="2"/>
                <a:ea typeface="微软雅黑" panose="020B0503020204020204" pitchFamily="82" charset="2"/>
              </a:rPr>
              <a:t>地址：中国 </a:t>
            </a:r>
            <a:r>
              <a:rPr lang="en-US" altLang="zh-CN" sz="1200" dirty="0">
                <a:solidFill>
                  <a:schemeClr val="bg1"/>
                </a:solidFill>
                <a:latin typeface="微软雅黑" panose="020B0503020204020204" pitchFamily="82" charset="2"/>
                <a:ea typeface="微软雅黑" panose="020B0503020204020204" pitchFamily="82" charset="2"/>
              </a:rPr>
              <a:t>· </a:t>
            </a:r>
            <a:r>
              <a:rPr lang="zh-CN" altLang="en-US" sz="1200" dirty="0">
                <a:solidFill>
                  <a:schemeClr val="bg1"/>
                </a:solidFill>
                <a:latin typeface="微软雅黑" panose="020B0503020204020204" pitchFamily="82" charset="2"/>
                <a:ea typeface="微软雅黑" panose="020B0503020204020204" pitchFamily="82" charset="2"/>
              </a:rPr>
              <a:t>陕西 </a:t>
            </a:r>
            <a:r>
              <a:rPr lang="en-US" altLang="zh-CN" sz="1200" dirty="0">
                <a:solidFill>
                  <a:schemeClr val="bg1"/>
                </a:solidFill>
                <a:latin typeface="微软雅黑" panose="020B0503020204020204" pitchFamily="82" charset="2"/>
                <a:ea typeface="微软雅黑" panose="020B0503020204020204" pitchFamily="82" charset="2"/>
              </a:rPr>
              <a:t>· </a:t>
            </a:r>
            <a:r>
              <a:rPr lang="zh-CN" altLang="en-US" sz="1200" dirty="0">
                <a:solidFill>
                  <a:schemeClr val="bg1"/>
                </a:solidFill>
                <a:latin typeface="微软雅黑" panose="020B0503020204020204" pitchFamily="82" charset="2"/>
                <a:ea typeface="微软雅黑" panose="020B0503020204020204" pitchFamily="82" charset="2"/>
              </a:rPr>
              <a:t>西安上林苑四路</a:t>
            </a:r>
            <a:r>
              <a:rPr lang="en-US" altLang="zh-CN" sz="1200" dirty="0">
                <a:solidFill>
                  <a:schemeClr val="bg1"/>
                </a:solidFill>
                <a:latin typeface="微软雅黑" panose="020B0503020204020204" pitchFamily="82" charset="2"/>
                <a:ea typeface="微软雅黑" panose="020B0503020204020204" pitchFamily="82" charset="2"/>
              </a:rPr>
              <a:t>70</a:t>
            </a:r>
            <a:r>
              <a:rPr lang="zh-CN" altLang="en-US" sz="1200" dirty="0">
                <a:solidFill>
                  <a:schemeClr val="bg1"/>
                </a:solidFill>
                <a:latin typeface="微软雅黑" panose="020B0503020204020204" pitchFamily="82" charset="2"/>
                <a:ea typeface="微软雅黑" panose="020B0503020204020204" pitchFamily="82" charset="2"/>
              </a:rPr>
              <a:t>号特变电工西安产业园    电话：</a:t>
            </a:r>
            <a:r>
              <a:rPr lang="en-US" altLang="zh-CN" sz="1200" dirty="0">
                <a:solidFill>
                  <a:schemeClr val="bg1"/>
                </a:solidFill>
                <a:latin typeface="微软雅黑" panose="020B0503020204020204" pitchFamily="82" charset="2"/>
                <a:ea typeface="微软雅黑" panose="020B0503020204020204" pitchFamily="82" charset="2"/>
              </a:rPr>
              <a:t>+86-29-68760666     </a:t>
            </a:r>
            <a:r>
              <a:rPr lang="zh-CN" altLang="en-US" sz="1200" dirty="0">
                <a:solidFill>
                  <a:schemeClr val="bg1"/>
                </a:solidFill>
                <a:latin typeface="微软雅黑" panose="020B0503020204020204" pitchFamily="82" charset="2"/>
                <a:ea typeface="微软雅黑" panose="020B0503020204020204" pitchFamily="82" charset="2"/>
              </a:rPr>
              <a:t>网址：</a:t>
            </a:r>
            <a:r>
              <a:rPr lang="en-US" altLang="zh-CN" sz="1200" dirty="0">
                <a:solidFill>
                  <a:schemeClr val="bg1"/>
                </a:solidFill>
                <a:latin typeface="微软雅黑" panose="020B0503020204020204" pitchFamily="82" charset="2"/>
                <a:ea typeface="微软雅黑" panose="020B0503020204020204" pitchFamily="82" charset="2"/>
              </a:rPr>
              <a:t>www.tbeapower.com </a:t>
            </a:r>
            <a:endParaRPr lang="zh-CN" altLang="en-US" sz="1200" dirty="0">
              <a:solidFill>
                <a:schemeClr val="bg1"/>
              </a:solidFill>
              <a:latin typeface="微软雅黑" panose="020B0503020204020204" pitchFamily="82" charset="2"/>
              <a:ea typeface="微软雅黑" panose="020B0503020204020204" pitchFamily="82" charset="2"/>
            </a:endParaRPr>
          </a:p>
        </p:txBody>
      </p:sp>
      <p:grpSp>
        <p:nvGrpSpPr>
          <p:cNvPr id="3" name="组合 2"/>
          <p:cNvGrpSpPr/>
          <p:nvPr/>
        </p:nvGrpSpPr>
        <p:grpSpPr>
          <a:xfrm>
            <a:off x="0" y="0"/>
            <a:ext cx="9144000" cy="5177155"/>
            <a:chOff x="0" y="0"/>
            <a:chExt cx="14400" cy="8153"/>
          </a:xfrm>
        </p:grpSpPr>
        <p:sp>
          <p:nvSpPr>
            <p:cNvPr id="4" name="Shape 10"/>
            <p:cNvSpPr/>
            <p:nvPr userDrawn="1"/>
          </p:nvSpPr>
          <p:spPr>
            <a:xfrm>
              <a:off x="0" y="0"/>
              <a:ext cx="14400" cy="8100"/>
            </a:xfrm>
            <a:prstGeom prst="rect">
              <a:avLst/>
            </a:prstGeom>
            <a:solidFill>
              <a:srgbClr val="003C91"/>
            </a:solidFill>
            <a:ln>
              <a:noFill/>
            </a:ln>
          </p:spPr>
          <p:txBody>
            <a:bodyPr lIns="91425" tIns="45700" rIns="91425" bIns="45700" anchor="ctr" anchorCtr="0">
              <a:noAutofit/>
            </a:bodyPr>
            <a:lstStyle/>
            <a:p>
              <a:pPr marL="0" marR="0" lvl="0" indent="0" algn="ctr" rtl="0">
                <a:spcBef>
                  <a:spcPts val="0"/>
                </a:spcBef>
                <a:buNone/>
              </a:pPr>
              <a:endParaRPr sz="1350" b="0" i="0" u="none" strike="noStrike" cap="none" baseline="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51" name="Picture 3" descr="C:\Users\Administrator\Desktop\灌灌灌灌.png"/>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21" y="5209"/>
              <a:ext cx="14367" cy="2944"/>
            </a:xfrm>
            <a:prstGeom prst="rect">
              <a:avLst/>
            </a:prstGeom>
            <a:noFill/>
          </p:spPr>
        </p:pic>
      </p:grpSp>
      <p:grpSp>
        <p:nvGrpSpPr>
          <p:cNvPr id="7" name="组合 6"/>
          <p:cNvGrpSpPr/>
          <p:nvPr/>
        </p:nvGrpSpPr>
        <p:grpSpPr>
          <a:xfrm>
            <a:off x="2811927" y="758190"/>
            <a:ext cx="3115310" cy="2549525"/>
            <a:chOff x="4557" y="1920"/>
            <a:chExt cx="4906" cy="4015"/>
          </a:xfrm>
        </p:grpSpPr>
        <p:sp>
          <p:nvSpPr>
            <p:cNvPr id="12" name="矩形 11"/>
            <p:cNvSpPr/>
            <p:nvPr/>
          </p:nvSpPr>
          <p:spPr>
            <a:xfrm>
              <a:off x="4557" y="1920"/>
              <a:ext cx="4906" cy="3781"/>
            </a:xfrm>
            <a:prstGeom prst="rect">
              <a:avLst/>
            </a:prstGeom>
          </p:spPr>
          <p:txBody>
            <a:bodyPr wrap="square">
              <a:spAutoFit/>
            </a:bodyPr>
            <a:lstStyle/>
            <a:p>
              <a:pPr algn="ctr"/>
              <a:r>
                <a:rPr lang="en-US" altLang="zh-CN" sz="5000" b="1">
                  <a:solidFill>
                    <a:schemeClr val="bg1"/>
                  </a:solidFill>
                  <a:latin typeface="Cambria" panose="02040503050406030204" pitchFamily="18" charset="0"/>
                  <a:ea typeface="Cambria" panose="02040503050406030204" pitchFamily="18" charset="0"/>
                </a:rPr>
                <a:t>THANKS</a:t>
              </a:r>
              <a:br>
                <a:rPr lang="en-US" altLang="zh-CN" sz="5000" b="1">
                  <a:solidFill>
                    <a:schemeClr val="bg1"/>
                  </a:solidFill>
                  <a:latin typeface="Cambria" panose="02040503050406030204" pitchFamily="18" charset="0"/>
                  <a:ea typeface="Cambria" panose="02040503050406030204" pitchFamily="18" charset="0"/>
                </a:rPr>
              </a:br>
              <a:r>
                <a:rPr lang="ja-JP" altLang="en-US" sz="5000" b="1">
                  <a:solidFill>
                    <a:schemeClr val="bg1"/>
                  </a:solidFill>
                  <a:latin typeface="Cambria" panose="02040503050406030204" pitchFamily="18" charset="0"/>
                  <a:ea typeface="Cambria" panose="02040503050406030204" pitchFamily="18" charset="0"/>
                </a:rPr>
                <a:t>谢谢</a:t>
              </a:r>
              <a:endParaRPr lang="en-US" altLang="ja-JP" sz="5000" b="1">
                <a:solidFill>
                  <a:schemeClr val="bg1"/>
                </a:solidFill>
                <a:latin typeface="Cambria" panose="02040503050406030204" pitchFamily="18" charset="0"/>
                <a:ea typeface="Cambria" panose="02040503050406030204" pitchFamily="18" charset="0"/>
              </a:endParaRPr>
            </a:p>
            <a:p>
              <a:pPr algn="ctr"/>
              <a:r>
                <a:rPr lang="en-US" altLang="zh-CN" sz="5000" b="1">
                  <a:solidFill>
                    <a:schemeClr val="bg1"/>
                  </a:solidFill>
                  <a:latin typeface="Cambria" panose="02040503050406030204" pitchFamily="18" charset="0"/>
                  <a:ea typeface="Cambria" panose="02040503050406030204" pitchFamily="18" charset="0"/>
                </a:rPr>
                <a:t>شكراً</a:t>
              </a:r>
              <a:endParaRPr lang="zh-CN" altLang="en-US" sz="5000" b="1" dirty="0">
                <a:solidFill>
                  <a:schemeClr val="bg1"/>
                </a:solidFill>
                <a:latin typeface="Cambria" panose="02040503050406030204" pitchFamily="18" charset="0"/>
                <a:ea typeface="微软雅黑" panose="020B0503020204020204" pitchFamily="34" charset="-122"/>
              </a:endParaRPr>
            </a:p>
          </p:txBody>
        </p:sp>
        <p:sp>
          <p:nvSpPr>
            <p:cNvPr id="5" name="文本框 4"/>
            <p:cNvSpPr txBox="1"/>
            <p:nvPr/>
          </p:nvSpPr>
          <p:spPr>
            <a:xfrm>
              <a:off x="5210" y="5501"/>
              <a:ext cx="3826" cy="434"/>
            </a:xfrm>
            <a:prstGeom prst="rect">
              <a:avLst/>
            </a:prstGeom>
            <a:noFill/>
          </p:spPr>
          <p:txBody>
            <a:bodyPr wrap="square" rtlCol="0">
              <a:spAutoFit/>
            </a:bodyPr>
            <a:lstStyle/>
            <a:p>
              <a:r>
                <a:rPr lang="en-US"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Green Energy for a Better Life</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6219825" y="928688"/>
            <a:ext cx="1852613" cy="1595438"/>
          </a:xfrm>
          <a:prstGeom prst="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latin typeface="Calibri" panose="020F0502020204030204" charset="0"/>
            </a:endParaRPr>
          </a:p>
        </p:txBody>
      </p:sp>
      <p:sp>
        <p:nvSpPr>
          <p:cNvPr id="50" name="矩形 49"/>
          <p:cNvSpPr/>
          <p:nvPr/>
        </p:nvSpPr>
        <p:spPr>
          <a:xfrm>
            <a:off x="1414463" y="2743200"/>
            <a:ext cx="1852613" cy="1595438"/>
          </a:xfrm>
          <a:prstGeom prst="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latin typeface="Calibri" panose="020F0502020204030204" charset="0"/>
            </a:endParaRPr>
          </a:p>
        </p:txBody>
      </p:sp>
      <p:sp>
        <p:nvSpPr>
          <p:cNvPr id="20483" name="Freeform 7"/>
          <p:cNvSpPr>
            <a:spLocks noEditPoints="1"/>
          </p:cNvSpPr>
          <p:nvPr/>
        </p:nvSpPr>
        <p:spPr>
          <a:xfrm flipH="1">
            <a:off x="2014538" y="1111250"/>
            <a:ext cx="541337" cy="466725"/>
          </a:xfrm>
          <a:custGeom>
            <a:avLst/>
            <a:gdLst/>
            <a:ahLst/>
            <a:cxnLst>
              <a:cxn ang="0">
                <a:pos x="499878" y="351567"/>
              </a:cxn>
              <a:cxn ang="0">
                <a:pos x="499878" y="294623"/>
              </a:cxn>
              <a:cxn ang="0">
                <a:pos x="400478" y="209207"/>
              </a:cxn>
              <a:cxn ang="0">
                <a:pos x="342856" y="209207"/>
              </a:cxn>
              <a:cxn ang="0">
                <a:pos x="298198" y="183211"/>
              </a:cxn>
              <a:cxn ang="0">
                <a:pos x="298198" y="113887"/>
              </a:cxn>
              <a:cxn ang="0">
                <a:pos x="339974" y="59419"/>
              </a:cxn>
              <a:cxn ang="0">
                <a:pos x="270827" y="0"/>
              </a:cxn>
              <a:cxn ang="0">
                <a:pos x="201680" y="59419"/>
              </a:cxn>
              <a:cxn ang="0">
                <a:pos x="243456" y="113887"/>
              </a:cxn>
              <a:cxn ang="0">
                <a:pos x="243456" y="183211"/>
              </a:cxn>
              <a:cxn ang="0">
                <a:pos x="198798" y="209207"/>
              </a:cxn>
              <a:cxn ang="0">
                <a:pos x="141176" y="209207"/>
              </a:cxn>
              <a:cxn ang="0">
                <a:pos x="41776" y="294623"/>
              </a:cxn>
              <a:cxn ang="0">
                <a:pos x="41776" y="351567"/>
              </a:cxn>
              <a:cxn ang="0">
                <a:pos x="0" y="406035"/>
              </a:cxn>
              <a:cxn ang="0">
                <a:pos x="69147" y="465455"/>
              </a:cxn>
              <a:cxn ang="0">
                <a:pos x="138294" y="406035"/>
              </a:cxn>
              <a:cxn ang="0">
                <a:pos x="96518" y="351567"/>
              </a:cxn>
              <a:cxn ang="0">
                <a:pos x="96518" y="294623"/>
              </a:cxn>
              <a:cxn ang="0">
                <a:pos x="141176" y="256247"/>
              </a:cxn>
              <a:cxn ang="0">
                <a:pos x="198798" y="256247"/>
              </a:cxn>
              <a:cxn ang="0">
                <a:pos x="243456" y="250058"/>
              </a:cxn>
              <a:cxn ang="0">
                <a:pos x="243456" y="351567"/>
              </a:cxn>
              <a:cxn ang="0">
                <a:pos x="201680" y="406035"/>
              </a:cxn>
              <a:cxn ang="0">
                <a:pos x="270827" y="465455"/>
              </a:cxn>
              <a:cxn ang="0">
                <a:pos x="339974" y="406035"/>
              </a:cxn>
              <a:cxn ang="0">
                <a:pos x="298198" y="351567"/>
              </a:cxn>
              <a:cxn ang="0">
                <a:pos x="298198" y="250058"/>
              </a:cxn>
              <a:cxn ang="0">
                <a:pos x="342856" y="256247"/>
              </a:cxn>
              <a:cxn ang="0">
                <a:pos x="400478" y="256247"/>
              </a:cxn>
              <a:cxn ang="0">
                <a:pos x="445136" y="294623"/>
              </a:cxn>
              <a:cxn ang="0">
                <a:pos x="445136" y="351567"/>
              </a:cxn>
              <a:cxn ang="0">
                <a:pos x="403360" y="406035"/>
              </a:cxn>
              <a:cxn ang="0">
                <a:pos x="472507" y="465455"/>
              </a:cxn>
              <a:cxn ang="0">
                <a:pos x="541655" y="406035"/>
              </a:cxn>
              <a:cxn ang="0">
                <a:pos x="499878" y="351567"/>
              </a:cxn>
              <a:cxn ang="0">
                <a:pos x="108042" y="406035"/>
              </a:cxn>
              <a:cxn ang="0">
                <a:pos x="69147" y="440696"/>
              </a:cxn>
              <a:cxn ang="0">
                <a:pos x="28811" y="406035"/>
              </a:cxn>
              <a:cxn ang="0">
                <a:pos x="69147" y="371373"/>
              </a:cxn>
              <a:cxn ang="0">
                <a:pos x="108042" y="406035"/>
              </a:cxn>
              <a:cxn ang="0">
                <a:pos x="230491" y="59419"/>
              </a:cxn>
              <a:cxn ang="0">
                <a:pos x="270827" y="24758"/>
              </a:cxn>
              <a:cxn ang="0">
                <a:pos x="309722" y="59419"/>
              </a:cxn>
              <a:cxn ang="0">
                <a:pos x="270827" y="94081"/>
              </a:cxn>
              <a:cxn ang="0">
                <a:pos x="230491" y="59419"/>
              </a:cxn>
              <a:cxn ang="0">
                <a:pos x="309722" y="406035"/>
              </a:cxn>
              <a:cxn ang="0">
                <a:pos x="270827" y="440696"/>
              </a:cxn>
              <a:cxn ang="0">
                <a:pos x="230491" y="406035"/>
              </a:cxn>
              <a:cxn ang="0">
                <a:pos x="270827" y="371373"/>
              </a:cxn>
              <a:cxn ang="0">
                <a:pos x="309722" y="406035"/>
              </a:cxn>
              <a:cxn ang="0">
                <a:pos x="472507" y="440696"/>
              </a:cxn>
              <a:cxn ang="0">
                <a:pos x="432171" y="406035"/>
              </a:cxn>
              <a:cxn ang="0">
                <a:pos x="472507" y="371373"/>
              </a:cxn>
              <a:cxn ang="0">
                <a:pos x="511402" y="406035"/>
              </a:cxn>
              <a:cxn ang="0">
                <a:pos x="472507" y="440696"/>
              </a:cxn>
            </a:cxnLst>
            <a:rect l="0" t="0" r="0" b="0"/>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rgbClr val="FFC000"/>
          </a:solidFill>
          <a:ln w="9525" cap="flat" cmpd="sng">
            <a:solidFill>
              <a:srgbClr val="FFC000"/>
            </a:solidFill>
            <a:prstDash val="solid"/>
            <a:round/>
            <a:headEnd type="none" w="med" len="med"/>
            <a:tailEnd type="none" w="med" len="med"/>
          </a:ln>
        </p:spPr>
        <p:txBody>
          <a:bodyPr/>
          <a:lstStyle/>
          <a:p>
            <a:endParaRPr lang="zh-CN" altLang="en-US"/>
          </a:p>
        </p:txBody>
      </p:sp>
      <p:grpSp>
        <p:nvGrpSpPr>
          <p:cNvPr id="11" name="组合 10"/>
          <p:cNvGrpSpPr/>
          <p:nvPr/>
        </p:nvGrpSpPr>
        <p:grpSpPr>
          <a:xfrm>
            <a:off x="6875780" y="2907665"/>
            <a:ext cx="539750" cy="411480"/>
            <a:chOff x="6424429" y="2862185"/>
            <a:chExt cx="250094" cy="221125"/>
          </a:xfrm>
          <a:solidFill>
            <a:srgbClr val="FFC000"/>
          </a:solidFill>
          <a:effectLst/>
        </p:grpSpPr>
        <p:sp>
          <p:nvSpPr>
            <p:cNvPr id="12" name="Freeform 1044"/>
            <p:cNvSpPr>
              <a:spLocks noEditPoints="1"/>
            </p:cNvSpPr>
            <p:nvPr/>
          </p:nvSpPr>
          <p:spPr bwMode="auto">
            <a:xfrm>
              <a:off x="6424429" y="2862185"/>
              <a:ext cx="171879" cy="221125"/>
            </a:xfrm>
            <a:custGeom>
              <a:avLst/>
              <a:gdLst>
                <a:gd name="T0" fmla="*/ 55 w 110"/>
                <a:gd name="T1" fmla="*/ 62 h 142"/>
                <a:gd name="T2" fmla="*/ 0 w 110"/>
                <a:gd name="T3" fmla="*/ 138 h 142"/>
                <a:gd name="T4" fmla="*/ 0 w 110"/>
                <a:gd name="T5" fmla="*/ 142 h 142"/>
                <a:gd name="T6" fmla="*/ 110 w 110"/>
                <a:gd name="T7" fmla="*/ 142 h 142"/>
                <a:gd name="T8" fmla="*/ 110 w 110"/>
                <a:gd name="T9" fmla="*/ 138 h 142"/>
                <a:gd name="T10" fmla="*/ 55 w 110"/>
                <a:gd name="T11" fmla="*/ 62 h 142"/>
                <a:gd name="T12" fmla="*/ 56 w 110"/>
                <a:gd name="T13" fmla="*/ 55 h 142"/>
                <a:gd name="T14" fmla="*/ 84 w 110"/>
                <a:gd name="T15" fmla="*/ 27 h 142"/>
                <a:gd name="T16" fmla="*/ 56 w 110"/>
                <a:gd name="T17" fmla="*/ 0 h 142"/>
                <a:gd name="T18" fmla="*/ 28 w 110"/>
                <a:gd name="T19" fmla="*/ 27 h 142"/>
                <a:gd name="T20" fmla="*/ 56 w 110"/>
                <a:gd name="T21" fmla="*/ 5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42">
                  <a:moveTo>
                    <a:pt x="55" y="62"/>
                  </a:moveTo>
                  <a:cubicBezTo>
                    <a:pt x="25" y="62"/>
                    <a:pt x="0" y="96"/>
                    <a:pt x="0" y="138"/>
                  </a:cubicBezTo>
                  <a:cubicBezTo>
                    <a:pt x="0" y="139"/>
                    <a:pt x="0" y="140"/>
                    <a:pt x="0" y="142"/>
                  </a:cubicBezTo>
                  <a:cubicBezTo>
                    <a:pt x="110" y="142"/>
                    <a:pt x="110" y="142"/>
                    <a:pt x="110" y="142"/>
                  </a:cubicBezTo>
                  <a:cubicBezTo>
                    <a:pt x="110" y="140"/>
                    <a:pt x="110" y="139"/>
                    <a:pt x="110" y="138"/>
                  </a:cubicBezTo>
                  <a:cubicBezTo>
                    <a:pt x="110" y="96"/>
                    <a:pt x="86" y="62"/>
                    <a:pt x="55" y="62"/>
                  </a:cubicBezTo>
                  <a:close/>
                  <a:moveTo>
                    <a:pt x="56" y="55"/>
                  </a:moveTo>
                  <a:cubicBezTo>
                    <a:pt x="71" y="55"/>
                    <a:pt x="84" y="42"/>
                    <a:pt x="84" y="27"/>
                  </a:cubicBezTo>
                  <a:cubicBezTo>
                    <a:pt x="84" y="12"/>
                    <a:pt x="71" y="0"/>
                    <a:pt x="56" y="0"/>
                  </a:cubicBezTo>
                  <a:cubicBezTo>
                    <a:pt x="40" y="0"/>
                    <a:pt x="28" y="12"/>
                    <a:pt x="28" y="27"/>
                  </a:cubicBezTo>
                  <a:cubicBezTo>
                    <a:pt x="28" y="42"/>
                    <a:pt x="40" y="55"/>
                    <a:pt x="56"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solidFill>
                  <a:schemeClr val="tx1">
                    <a:lumMod val="65000"/>
                    <a:lumOff val="35000"/>
                  </a:schemeClr>
                </a:solidFill>
                <a:latin typeface="Calibri" panose="020F0502020204030204" charset="0"/>
              </a:endParaRPr>
            </a:p>
          </p:txBody>
        </p:sp>
        <p:sp>
          <p:nvSpPr>
            <p:cNvPr id="13" name="Freeform 1045"/>
            <p:cNvSpPr>
              <a:spLocks noEditPoints="1"/>
            </p:cNvSpPr>
            <p:nvPr/>
          </p:nvSpPr>
          <p:spPr bwMode="auto">
            <a:xfrm>
              <a:off x="6588583" y="2934606"/>
              <a:ext cx="85940" cy="148704"/>
            </a:xfrm>
            <a:custGeom>
              <a:avLst/>
              <a:gdLst>
                <a:gd name="T0" fmla="*/ 18 w 55"/>
                <a:gd name="T1" fmla="*/ 42 h 95"/>
                <a:gd name="T2" fmla="*/ 10 w 55"/>
                <a:gd name="T3" fmla="*/ 43 h 95"/>
                <a:gd name="T4" fmla="*/ 21 w 55"/>
                <a:gd name="T5" fmla="*/ 91 h 95"/>
                <a:gd name="T6" fmla="*/ 21 w 55"/>
                <a:gd name="T7" fmla="*/ 95 h 95"/>
                <a:gd name="T8" fmla="*/ 55 w 55"/>
                <a:gd name="T9" fmla="*/ 95 h 95"/>
                <a:gd name="T10" fmla="*/ 55 w 55"/>
                <a:gd name="T11" fmla="*/ 92 h 95"/>
                <a:gd name="T12" fmla="*/ 18 w 55"/>
                <a:gd name="T13" fmla="*/ 42 h 95"/>
                <a:gd name="T14" fmla="*/ 37 w 55"/>
                <a:gd name="T15" fmla="*/ 18 h 95"/>
                <a:gd name="T16" fmla="*/ 18 w 55"/>
                <a:gd name="T17" fmla="*/ 0 h 95"/>
                <a:gd name="T18" fmla="*/ 0 w 55"/>
                <a:gd name="T19" fmla="*/ 18 h 95"/>
                <a:gd name="T20" fmla="*/ 18 w 55"/>
                <a:gd name="T21" fmla="*/ 37 h 95"/>
                <a:gd name="T22" fmla="*/ 37 w 55"/>
                <a:gd name="T23"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95">
                  <a:moveTo>
                    <a:pt x="18" y="42"/>
                  </a:moveTo>
                  <a:cubicBezTo>
                    <a:pt x="15" y="42"/>
                    <a:pt x="13" y="42"/>
                    <a:pt x="10" y="43"/>
                  </a:cubicBezTo>
                  <a:cubicBezTo>
                    <a:pt x="17" y="56"/>
                    <a:pt x="21" y="73"/>
                    <a:pt x="21" y="91"/>
                  </a:cubicBezTo>
                  <a:cubicBezTo>
                    <a:pt x="21" y="92"/>
                    <a:pt x="21" y="93"/>
                    <a:pt x="21" y="95"/>
                  </a:cubicBezTo>
                  <a:cubicBezTo>
                    <a:pt x="55" y="95"/>
                    <a:pt x="55" y="95"/>
                    <a:pt x="55" y="95"/>
                  </a:cubicBezTo>
                  <a:cubicBezTo>
                    <a:pt x="55" y="94"/>
                    <a:pt x="55" y="93"/>
                    <a:pt x="55" y="92"/>
                  </a:cubicBezTo>
                  <a:cubicBezTo>
                    <a:pt x="55" y="64"/>
                    <a:pt x="38" y="42"/>
                    <a:pt x="18" y="42"/>
                  </a:cubicBezTo>
                  <a:close/>
                  <a:moveTo>
                    <a:pt x="37" y="18"/>
                  </a:moveTo>
                  <a:cubicBezTo>
                    <a:pt x="37" y="8"/>
                    <a:pt x="29" y="0"/>
                    <a:pt x="18" y="0"/>
                  </a:cubicBezTo>
                  <a:cubicBezTo>
                    <a:pt x="8" y="0"/>
                    <a:pt x="0" y="8"/>
                    <a:pt x="0" y="18"/>
                  </a:cubicBezTo>
                  <a:cubicBezTo>
                    <a:pt x="0" y="28"/>
                    <a:pt x="8" y="37"/>
                    <a:pt x="18" y="37"/>
                  </a:cubicBezTo>
                  <a:cubicBezTo>
                    <a:pt x="29" y="37"/>
                    <a:pt x="37" y="28"/>
                    <a:pt x="3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solidFill>
                  <a:schemeClr val="tx1">
                    <a:lumMod val="65000"/>
                    <a:lumOff val="35000"/>
                  </a:schemeClr>
                </a:solidFill>
                <a:latin typeface="Calibri" panose="020F0502020204030204" charset="0"/>
              </a:endParaRPr>
            </a:p>
          </p:txBody>
        </p:sp>
      </p:grpSp>
      <p:grpSp>
        <p:nvGrpSpPr>
          <p:cNvPr id="14" name="组合 13"/>
          <p:cNvGrpSpPr/>
          <p:nvPr/>
        </p:nvGrpSpPr>
        <p:grpSpPr>
          <a:xfrm>
            <a:off x="6839585" y="1111885"/>
            <a:ext cx="494665" cy="508635"/>
            <a:chOff x="277814" y="5935664"/>
            <a:chExt cx="279400" cy="333375"/>
          </a:xfrm>
          <a:solidFill>
            <a:srgbClr val="FFC000"/>
          </a:solidFill>
          <a:effectLst/>
        </p:grpSpPr>
        <p:sp>
          <p:nvSpPr>
            <p:cNvPr id="15" name="Freeform 829"/>
            <p:cNvSpPr>
              <a:spLocks noEditPoints="1"/>
            </p:cNvSpPr>
            <p:nvPr/>
          </p:nvSpPr>
          <p:spPr bwMode="auto">
            <a:xfrm>
              <a:off x="277814" y="5935664"/>
              <a:ext cx="279400" cy="333375"/>
            </a:xfrm>
            <a:custGeom>
              <a:avLst/>
              <a:gdLst>
                <a:gd name="T0" fmla="*/ 241 w 241"/>
                <a:gd name="T1" fmla="*/ 30 h 288"/>
                <a:gd name="T2" fmla="*/ 129 w 241"/>
                <a:gd name="T3" fmla="*/ 30 h 288"/>
                <a:gd name="T4" fmla="*/ 129 w 241"/>
                <a:gd name="T5" fmla="*/ 10 h 288"/>
                <a:gd name="T6" fmla="*/ 119 w 241"/>
                <a:gd name="T7" fmla="*/ 0 h 288"/>
                <a:gd name="T8" fmla="*/ 109 w 241"/>
                <a:gd name="T9" fmla="*/ 10 h 288"/>
                <a:gd name="T10" fmla="*/ 109 w 241"/>
                <a:gd name="T11" fmla="*/ 30 h 288"/>
                <a:gd name="T12" fmla="*/ 0 w 241"/>
                <a:gd name="T13" fmla="*/ 30 h 288"/>
                <a:gd name="T14" fmla="*/ 0 w 241"/>
                <a:gd name="T15" fmla="*/ 196 h 288"/>
                <a:gd name="T16" fmla="*/ 75 w 241"/>
                <a:gd name="T17" fmla="*/ 196 h 288"/>
                <a:gd name="T18" fmla="*/ 45 w 241"/>
                <a:gd name="T19" fmla="*/ 272 h 288"/>
                <a:gd name="T20" fmla="*/ 52 w 241"/>
                <a:gd name="T21" fmla="*/ 288 h 288"/>
                <a:gd name="T22" fmla="*/ 56 w 241"/>
                <a:gd name="T23" fmla="*/ 288 h 288"/>
                <a:gd name="T24" fmla="*/ 67 w 241"/>
                <a:gd name="T25" fmla="*/ 281 h 288"/>
                <a:gd name="T26" fmla="*/ 100 w 241"/>
                <a:gd name="T27" fmla="*/ 196 h 288"/>
                <a:gd name="T28" fmla="*/ 138 w 241"/>
                <a:gd name="T29" fmla="*/ 196 h 288"/>
                <a:gd name="T30" fmla="*/ 171 w 241"/>
                <a:gd name="T31" fmla="*/ 281 h 288"/>
                <a:gd name="T32" fmla="*/ 182 w 241"/>
                <a:gd name="T33" fmla="*/ 288 h 288"/>
                <a:gd name="T34" fmla="*/ 186 w 241"/>
                <a:gd name="T35" fmla="*/ 288 h 288"/>
                <a:gd name="T36" fmla="*/ 193 w 241"/>
                <a:gd name="T37" fmla="*/ 272 h 288"/>
                <a:gd name="T38" fmla="*/ 164 w 241"/>
                <a:gd name="T39" fmla="*/ 196 h 288"/>
                <a:gd name="T40" fmla="*/ 241 w 241"/>
                <a:gd name="T41" fmla="*/ 196 h 288"/>
                <a:gd name="T42" fmla="*/ 241 w 241"/>
                <a:gd name="T43" fmla="*/ 30 h 288"/>
                <a:gd name="T44" fmla="*/ 218 w 241"/>
                <a:gd name="T45" fmla="*/ 172 h 288"/>
                <a:gd name="T46" fmla="*/ 23 w 241"/>
                <a:gd name="T47" fmla="*/ 172 h 288"/>
                <a:gd name="T48" fmla="*/ 23 w 241"/>
                <a:gd name="T49" fmla="*/ 53 h 288"/>
                <a:gd name="T50" fmla="*/ 218 w 241"/>
                <a:gd name="T51" fmla="*/ 53 h 288"/>
                <a:gd name="T52" fmla="*/ 218 w 241"/>
                <a:gd name="T53" fmla="*/ 1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 h="288">
                  <a:moveTo>
                    <a:pt x="241" y="30"/>
                  </a:moveTo>
                  <a:cubicBezTo>
                    <a:pt x="129" y="30"/>
                    <a:pt x="129" y="30"/>
                    <a:pt x="129" y="30"/>
                  </a:cubicBezTo>
                  <a:cubicBezTo>
                    <a:pt x="129" y="10"/>
                    <a:pt x="129" y="10"/>
                    <a:pt x="129" y="10"/>
                  </a:cubicBezTo>
                  <a:cubicBezTo>
                    <a:pt x="129" y="5"/>
                    <a:pt x="125" y="0"/>
                    <a:pt x="119" y="0"/>
                  </a:cubicBezTo>
                  <a:cubicBezTo>
                    <a:pt x="114" y="0"/>
                    <a:pt x="109" y="5"/>
                    <a:pt x="109" y="10"/>
                  </a:cubicBezTo>
                  <a:cubicBezTo>
                    <a:pt x="109" y="30"/>
                    <a:pt x="109" y="30"/>
                    <a:pt x="109" y="30"/>
                  </a:cubicBezTo>
                  <a:cubicBezTo>
                    <a:pt x="0" y="30"/>
                    <a:pt x="0" y="30"/>
                    <a:pt x="0" y="30"/>
                  </a:cubicBezTo>
                  <a:cubicBezTo>
                    <a:pt x="0" y="196"/>
                    <a:pt x="0" y="196"/>
                    <a:pt x="0" y="196"/>
                  </a:cubicBezTo>
                  <a:cubicBezTo>
                    <a:pt x="75" y="196"/>
                    <a:pt x="75" y="196"/>
                    <a:pt x="75" y="196"/>
                  </a:cubicBezTo>
                  <a:cubicBezTo>
                    <a:pt x="45" y="272"/>
                    <a:pt x="45" y="272"/>
                    <a:pt x="45" y="272"/>
                  </a:cubicBezTo>
                  <a:cubicBezTo>
                    <a:pt x="43" y="278"/>
                    <a:pt x="46" y="285"/>
                    <a:pt x="52" y="288"/>
                  </a:cubicBezTo>
                  <a:cubicBezTo>
                    <a:pt x="53" y="288"/>
                    <a:pt x="55" y="288"/>
                    <a:pt x="56" y="288"/>
                  </a:cubicBezTo>
                  <a:cubicBezTo>
                    <a:pt x="61" y="288"/>
                    <a:pt x="65" y="286"/>
                    <a:pt x="67" y="281"/>
                  </a:cubicBezTo>
                  <a:cubicBezTo>
                    <a:pt x="100" y="196"/>
                    <a:pt x="100" y="196"/>
                    <a:pt x="100" y="196"/>
                  </a:cubicBezTo>
                  <a:cubicBezTo>
                    <a:pt x="138" y="196"/>
                    <a:pt x="138" y="196"/>
                    <a:pt x="138" y="196"/>
                  </a:cubicBezTo>
                  <a:cubicBezTo>
                    <a:pt x="171" y="281"/>
                    <a:pt x="171" y="281"/>
                    <a:pt x="171" y="281"/>
                  </a:cubicBezTo>
                  <a:cubicBezTo>
                    <a:pt x="173" y="286"/>
                    <a:pt x="177" y="288"/>
                    <a:pt x="182" y="288"/>
                  </a:cubicBezTo>
                  <a:cubicBezTo>
                    <a:pt x="184" y="288"/>
                    <a:pt x="185" y="288"/>
                    <a:pt x="186" y="288"/>
                  </a:cubicBezTo>
                  <a:cubicBezTo>
                    <a:pt x="193" y="285"/>
                    <a:pt x="196" y="278"/>
                    <a:pt x="193" y="272"/>
                  </a:cubicBezTo>
                  <a:cubicBezTo>
                    <a:pt x="164" y="196"/>
                    <a:pt x="164" y="196"/>
                    <a:pt x="164" y="196"/>
                  </a:cubicBezTo>
                  <a:cubicBezTo>
                    <a:pt x="241" y="196"/>
                    <a:pt x="241" y="196"/>
                    <a:pt x="241" y="196"/>
                  </a:cubicBezTo>
                  <a:lnTo>
                    <a:pt x="241" y="30"/>
                  </a:lnTo>
                  <a:close/>
                  <a:moveTo>
                    <a:pt x="218" y="172"/>
                  </a:moveTo>
                  <a:cubicBezTo>
                    <a:pt x="23" y="172"/>
                    <a:pt x="23" y="172"/>
                    <a:pt x="23" y="172"/>
                  </a:cubicBezTo>
                  <a:cubicBezTo>
                    <a:pt x="23" y="53"/>
                    <a:pt x="23" y="53"/>
                    <a:pt x="23" y="53"/>
                  </a:cubicBezTo>
                  <a:cubicBezTo>
                    <a:pt x="218" y="53"/>
                    <a:pt x="218" y="53"/>
                    <a:pt x="218" y="53"/>
                  </a:cubicBezTo>
                  <a:lnTo>
                    <a:pt x="218" y="1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solidFill>
                  <a:schemeClr val="tx1">
                    <a:lumMod val="65000"/>
                    <a:lumOff val="35000"/>
                  </a:schemeClr>
                </a:solidFill>
                <a:latin typeface="Calibri" panose="020F0502020204030204" charset="0"/>
              </a:endParaRPr>
            </a:p>
          </p:txBody>
        </p:sp>
        <p:sp>
          <p:nvSpPr>
            <p:cNvPr id="16" name="Freeform 830"/>
            <p:cNvSpPr/>
            <p:nvPr/>
          </p:nvSpPr>
          <p:spPr bwMode="auto">
            <a:xfrm>
              <a:off x="323851" y="6018214"/>
              <a:ext cx="184150" cy="96838"/>
            </a:xfrm>
            <a:custGeom>
              <a:avLst/>
              <a:gdLst>
                <a:gd name="T0" fmla="*/ 6 w 116"/>
                <a:gd name="T1" fmla="*/ 61 h 61"/>
                <a:gd name="T2" fmla="*/ 46 w 116"/>
                <a:gd name="T3" fmla="*/ 34 h 61"/>
                <a:gd name="T4" fmla="*/ 55 w 116"/>
                <a:gd name="T5" fmla="*/ 48 h 61"/>
                <a:gd name="T6" fmla="*/ 98 w 116"/>
                <a:gd name="T7" fmla="*/ 20 h 61"/>
                <a:gd name="T8" fmla="*/ 104 w 116"/>
                <a:gd name="T9" fmla="*/ 28 h 61"/>
                <a:gd name="T10" fmla="*/ 116 w 116"/>
                <a:gd name="T11" fmla="*/ 0 h 61"/>
                <a:gd name="T12" fmla="*/ 85 w 116"/>
                <a:gd name="T13" fmla="*/ 2 h 61"/>
                <a:gd name="T14" fmla="*/ 92 w 116"/>
                <a:gd name="T15" fmla="*/ 10 h 61"/>
                <a:gd name="T16" fmla="*/ 58 w 116"/>
                <a:gd name="T17" fmla="*/ 33 h 61"/>
                <a:gd name="T18" fmla="*/ 49 w 116"/>
                <a:gd name="T19" fmla="*/ 18 h 61"/>
                <a:gd name="T20" fmla="*/ 0 w 116"/>
                <a:gd name="T21" fmla="*/ 51 h 61"/>
                <a:gd name="T22" fmla="*/ 6 w 116"/>
                <a:gd name="T23" fmla="*/ 61 h 61"/>
                <a:gd name="T24" fmla="*/ 6 w 116"/>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61">
                  <a:moveTo>
                    <a:pt x="6" y="61"/>
                  </a:moveTo>
                  <a:lnTo>
                    <a:pt x="46" y="34"/>
                  </a:lnTo>
                  <a:lnTo>
                    <a:pt x="55" y="48"/>
                  </a:lnTo>
                  <a:lnTo>
                    <a:pt x="98" y="20"/>
                  </a:lnTo>
                  <a:lnTo>
                    <a:pt x="104" y="28"/>
                  </a:lnTo>
                  <a:lnTo>
                    <a:pt x="116" y="0"/>
                  </a:lnTo>
                  <a:lnTo>
                    <a:pt x="85" y="2"/>
                  </a:lnTo>
                  <a:lnTo>
                    <a:pt x="92" y="10"/>
                  </a:lnTo>
                  <a:lnTo>
                    <a:pt x="58" y="33"/>
                  </a:lnTo>
                  <a:lnTo>
                    <a:pt x="49" y="18"/>
                  </a:lnTo>
                  <a:lnTo>
                    <a:pt x="0" y="51"/>
                  </a:lnTo>
                  <a:lnTo>
                    <a:pt x="6" y="61"/>
                  </a:lnTo>
                  <a:lnTo>
                    <a:pt x="6"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endParaRPr lang="zh-CN" altLang="en-US" strike="noStrike" noProof="1">
                <a:solidFill>
                  <a:schemeClr val="tx1">
                    <a:lumMod val="65000"/>
                    <a:lumOff val="35000"/>
                  </a:schemeClr>
                </a:solidFill>
                <a:latin typeface="Calibri" panose="020F0502020204030204" charset="0"/>
              </a:endParaRPr>
            </a:p>
          </p:txBody>
        </p:sp>
      </p:grpSp>
      <p:sp>
        <p:nvSpPr>
          <p:cNvPr id="17" name="矩形 16"/>
          <p:cNvSpPr/>
          <p:nvPr/>
        </p:nvSpPr>
        <p:spPr>
          <a:xfrm>
            <a:off x="3816350" y="928688"/>
            <a:ext cx="1852613" cy="1595438"/>
          </a:xfrm>
          <a:prstGeom prst="rect">
            <a:avLst/>
          </a:prstGeom>
          <a:noFill/>
          <a:ln w="381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latin typeface="Calibri" panose="020F0502020204030204" charset="0"/>
            </a:endParaRPr>
          </a:p>
        </p:txBody>
      </p:sp>
      <p:sp>
        <p:nvSpPr>
          <p:cNvPr id="20487" name="TextBox 76"/>
          <p:cNvSpPr txBox="1"/>
          <p:nvPr/>
        </p:nvSpPr>
        <p:spPr>
          <a:xfrm>
            <a:off x="1685925" y="1771650"/>
            <a:ext cx="1198563" cy="336550"/>
          </a:xfrm>
          <a:prstGeom prst="rect">
            <a:avLst/>
          </a:prstGeom>
          <a:noFill/>
          <a:ln w="9525">
            <a:noFill/>
          </a:ln>
        </p:spPr>
        <p:txBody>
          <a:bodyPr wrap="square" anchor="t">
            <a:spAutoFit/>
          </a:bodyPr>
          <a:lstStyle/>
          <a:p>
            <a:pPr algn="ctr"/>
            <a:r>
              <a:rPr lang="en-US" altLang="zh-CN" sz="1600">
                <a:solidFill>
                  <a:schemeClr val="tx1"/>
                </a:solidFill>
                <a:latin typeface="Calibri" panose="020F0502020204030204" charset="0"/>
                <a:ea typeface="微软雅黑" panose="020B0503020204020204" pitchFamily="34" charset="-122"/>
              </a:rPr>
              <a:t>No. 228</a:t>
            </a:r>
            <a:endParaRPr lang="en-US" altLang="zh-CN" sz="1600" dirty="0">
              <a:solidFill>
                <a:schemeClr val="tx1"/>
              </a:solidFill>
              <a:latin typeface="Calibri" panose="020F0502020204030204" charset="0"/>
              <a:ea typeface="微软雅黑" panose="020B0503020204020204" pitchFamily="34" charset="-122"/>
            </a:endParaRPr>
          </a:p>
        </p:txBody>
      </p:sp>
      <p:sp>
        <p:nvSpPr>
          <p:cNvPr id="20488" name="文本框 18"/>
          <p:cNvSpPr txBox="1"/>
          <p:nvPr/>
        </p:nvSpPr>
        <p:spPr>
          <a:xfrm>
            <a:off x="1503363" y="2063750"/>
            <a:ext cx="1751012" cy="460375"/>
          </a:xfrm>
          <a:prstGeom prst="rect">
            <a:avLst/>
          </a:prstGeom>
          <a:noFill/>
          <a:ln w="9525">
            <a:noFill/>
          </a:ln>
        </p:spPr>
        <p:txBody>
          <a:bodyPr wrap="square" anchor="t">
            <a:spAutoFit/>
          </a:bodyPr>
          <a:lstStyle/>
          <a:p>
            <a:pPr algn="ctr"/>
            <a:r>
              <a:rPr lang="en-US" altLang="zh-CN" sz="1200" dirty="0">
                <a:solidFill>
                  <a:srgbClr val="00B0F0"/>
                </a:solidFill>
                <a:latin typeface="Calibri" panose="020F0502020204030204" charset="0"/>
                <a:ea typeface="微软雅黑" panose="020B0503020204020204" pitchFamily="34" charset="-122"/>
                <a:sym typeface="华文细黑" panose="02010600040101010101" pitchFamily="2" charset="-122"/>
              </a:rPr>
              <a:t>World Machinery </a:t>
            </a:r>
          </a:p>
          <a:p>
            <a:pPr algn="ctr"/>
            <a:r>
              <a:rPr lang="en-US" altLang="zh-CN" sz="1200" dirty="0">
                <a:solidFill>
                  <a:srgbClr val="00B0F0"/>
                </a:solidFill>
                <a:latin typeface="Calibri" panose="020F0502020204030204" charset="0"/>
                <a:ea typeface="微软雅黑" panose="020B0503020204020204" pitchFamily="34" charset="-122"/>
                <a:sym typeface="华文细黑" panose="02010600040101010101" pitchFamily="2" charset="-122"/>
              </a:rPr>
              <a:t>Top 500 </a:t>
            </a:r>
            <a:r>
              <a:rPr lang="en-US" altLang="zh-CN" sz="1200" b="1">
                <a:solidFill>
                  <a:srgbClr val="00B0F0"/>
                </a:solidFill>
                <a:latin typeface="Calibri" panose="020F0502020204030204" charset="0"/>
                <a:ea typeface="微软雅黑" panose="020B0503020204020204" pitchFamily="34" charset="-122"/>
                <a:sym typeface="华文细黑" panose="02010600040101010101" pitchFamily="2" charset="-122"/>
              </a:rPr>
              <a:t>No. 228</a:t>
            </a:r>
            <a:endParaRPr lang="en-US" altLang="zh-CN" sz="1200" b="1" dirty="0">
              <a:solidFill>
                <a:srgbClr val="00B0F0"/>
              </a:solidFill>
              <a:latin typeface="Calibri" panose="020F0502020204030204" charset="0"/>
              <a:ea typeface="微软雅黑" panose="020B0503020204020204" pitchFamily="34" charset="-122"/>
              <a:sym typeface="华文细黑" panose="02010600040101010101" pitchFamily="2" charset="-122"/>
            </a:endParaRPr>
          </a:p>
        </p:txBody>
      </p:sp>
      <p:sp>
        <p:nvSpPr>
          <p:cNvPr id="29" name="矩形 28"/>
          <p:cNvSpPr/>
          <p:nvPr/>
        </p:nvSpPr>
        <p:spPr>
          <a:xfrm>
            <a:off x="1414463" y="928688"/>
            <a:ext cx="1852613" cy="1595438"/>
          </a:xfrm>
          <a:prstGeom prst="rect">
            <a:avLst/>
          </a:prstGeom>
          <a:noFill/>
          <a:ln w="381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latin typeface="Calibri" panose="020F0502020204030204" charset="0"/>
            </a:endParaRPr>
          </a:p>
        </p:txBody>
      </p:sp>
      <p:sp>
        <p:nvSpPr>
          <p:cNvPr id="44" name="矩形 43"/>
          <p:cNvSpPr/>
          <p:nvPr/>
        </p:nvSpPr>
        <p:spPr>
          <a:xfrm>
            <a:off x="3816350" y="2743200"/>
            <a:ext cx="1852613" cy="1595438"/>
          </a:xfrm>
          <a:prstGeom prst="rect">
            <a:avLst/>
          </a:prstGeom>
          <a:noFill/>
          <a:ln w="381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latin typeface="Calibri" panose="020F0502020204030204" charset="0"/>
            </a:endParaRPr>
          </a:p>
        </p:txBody>
      </p:sp>
      <p:sp>
        <p:nvSpPr>
          <p:cNvPr id="20491" name="TextBox 76"/>
          <p:cNvSpPr txBox="1"/>
          <p:nvPr/>
        </p:nvSpPr>
        <p:spPr>
          <a:xfrm>
            <a:off x="4143375" y="3430588"/>
            <a:ext cx="1198563" cy="336550"/>
          </a:xfrm>
          <a:prstGeom prst="rect">
            <a:avLst/>
          </a:prstGeom>
          <a:noFill/>
          <a:ln w="9525">
            <a:noFill/>
          </a:ln>
        </p:spPr>
        <p:txBody>
          <a:bodyPr wrap="square" anchor="t">
            <a:spAutoFit/>
          </a:bodyPr>
          <a:lstStyle/>
          <a:p>
            <a:pPr algn="ctr"/>
            <a:r>
              <a:rPr lang="en-US" altLang="zh-CN" sz="1600">
                <a:solidFill>
                  <a:schemeClr val="tx1"/>
                </a:solidFill>
                <a:latin typeface="Calibri" panose="020F0502020204030204" charset="0"/>
                <a:ea typeface="微软雅黑" panose="020B0503020204020204" pitchFamily="34" charset="-122"/>
              </a:rPr>
              <a:t>No. 9</a:t>
            </a:r>
            <a:endParaRPr lang="en-US" altLang="zh-CN" sz="1600" dirty="0">
              <a:solidFill>
                <a:schemeClr val="tx1"/>
              </a:solidFill>
              <a:latin typeface="Calibri" panose="020F0502020204030204" charset="0"/>
              <a:ea typeface="微软雅黑" panose="020B0503020204020204" pitchFamily="34" charset="-122"/>
            </a:endParaRPr>
          </a:p>
        </p:txBody>
      </p:sp>
      <p:sp>
        <p:nvSpPr>
          <p:cNvPr id="20492" name="文本框 45"/>
          <p:cNvSpPr txBox="1"/>
          <p:nvPr/>
        </p:nvSpPr>
        <p:spPr>
          <a:xfrm>
            <a:off x="3867150" y="3763963"/>
            <a:ext cx="1752600" cy="460375"/>
          </a:xfrm>
          <a:prstGeom prst="rect">
            <a:avLst/>
          </a:prstGeom>
          <a:noFill/>
          <a:ln w="9525">
            <a:noFill/>
          </a:ln>
        </p:spPr>
        <p:txBody>
          <a:bodyPr wrap="square" anchor="t">
            <a:spAutoFit/>
          </a:bodyPr>
          <a:lstStyle/>
          <a:p>
            <a:pPr algn="ctr"/>
            <a:r>
              <a:rPr lang="en-US" altLang="zh-CN" sz="1200" dirty="0">
                <a:solidFill>
                  <a:srgbClr val="00B0F0"/>
                </a:solidFill>
                <a:latin typeface="Calibri" panose="020F0502020204030204" charset="0"/>
                <a:ea typeface="微软雅黑" panose="020B0503020204020204" pitchFamily="34" charset="-122"/>
                <a:sym typeface="华文细黑" panose="02010600040101010101" pitchFamily="2" charset="-122"/>
              </a:rPr>
              <a:t>China Machinery </a:t>
            </a:r>
          </a:p>
          <a:p>
            <a:pPr algn="ctr"/>
            <a:r>
              <a:rPr lang="en-US" altLang="zh-CN" sz="1200" dirty="0">
                <a:solidFill>
                  <a:srgbClr val="00B0F0"/>
                </a:solidFill>
                <a:latin typeface="Calibri" panose="020F0502020204030204" charset="0"/>
                <a:ea typeface="微软雅黑" panose="020B0503020204020204" pitchFamily="34" charset="-122"/>
                <a:sym typeface="华文细黑" panose="02010600040101010101" pitchFamily="2" charset="-122"/>
              </a:rPr>
              <a:t>Top 100 </a:t>
            </a:r>
            <a:r>
              <a:rPr lang="en-US" altLang="zh-CN" sz="1200" b="1" dirty="0">
                <a:solidFill>
                  <a:srgbClr val="00B0F0"/>
                </a:solidFill>
                <a:latin typeface="Calibri" panose="020F0502020204030204" charset="0"/>
                <a:ea typeface="微软雅黑" panose="020B0503020204020204" pitchFamily="34" charset="-122"/>
                <a:sym typeface="华文细黑" panose="02010600040101010101" pitchFamily="2" charset="-122"/>
              </a:rPr>
              <a:t>No. 9</a:t>
            </a:r>
          </a:p>
        </p:txBody>
      </p:sp>
      <p:sp>
        <p:nvSpPr>
          <p:cNvPr id="47" name="矩形 46"/>
          <p:cNvSpPr/>
          <p:nvPr/>
        </p:nvSpPr>
        <p:spPr>
          <a:xfrm>
            <a:off x="6219825" y="2743200"/>
            <a:ext cx="1852613" cy="1595438"/>
          </a:xfrm>
          <a:prstGeom prst="rect">
            <a:avLst/>
          </a:prstGeom>
          <a:noFill/>
          <a:ln w="381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latin typeface="Calibri" panose="020F0502020204030204" charset="0"/>
            </a:endParaRPr>
          </a:p>
        </p:txBody>
      </p:sp>
      <p:sp>
        <p:nvSpPr>
          <p:cNvPr id="20494" name="TextBox 76"/>
          <p:cNvSpPr txBox="1"/>
          <p:nvPr/>
        </p:nvSpPr>
        <p:spPr>
          <a:xfrm>
            <a:off x="6546850" y="3430588"/>
            <a:ext cx="1198563" cy="336550"/>
          </a:xfrm>
          <a:prstGeom prst="rect">
            <a:avLst/>
          </a:prstGeom>
          <a:noFill/>
          <a:ln w="9525">
            <a:noFill/>
          </a:ln>
        </p:spPr>
        <p:txBody>
          <a:bodyPr wrap="square" anchor="t">
            <a:spAutoFit/>
          </a:bodyPr>
          <a:lstStyle/>
          <a:p>
            <a:pPr algn="ctr"/>
            <a:r>
              <a:rPr lang="en-US" altLang="zh-CN" sz="1600">
                <a:solidFill>
                  <a:schemeClr val="tx1"/>
                </a:solidFill>
                <a:latin typeface="Calibri" panose="020F0502020204030204" charset="0"/>
                <a:ea typeface="微软雅黑" panose="020B0503020204020204" pitchFamily="34" charset="-122"/>
              </a:rPr>
              <a:t>No. 47</a:t>
            </a:r>
            <a:endParaRPr lang="en-US" altLang="zh-CN" sz="1600" dirty="0">
              <a:solidFill>
                <a:schemeClr val="tx1"/>
              </a:solidFill>
              <a:latin typeface="Calibri" panose="020F0502020204030204" charset="0"/>
              <a:ea typeface="微软雅黑" panose="020B0503020204020204" pitchFamily="34" charset="-122"/>
            </a:endParaRPr>
          </a:p>
        </p:txBody>
      </p:sp>
      <p:sp>
        <p:nvSpPr>
          <p:cNvPr id="20495" name="文本框 48"/>
          <p:cNvSpPr txBox="1"/>
          <p:nvPr/>
        </p:nvSpPr>
        <p:spPr>
          <a:xfrm>
            <a:off x="6270625" y="3654425"/>
            <a:ext cx="1751013" cy="569913"/>
          </a:xfrm>
          <a:prstGeom prst="rect">
            <a:avLst/>
          </a:prstGeom>
          <a:noFill/>
          <a:ln w="9525">
            <a:noFill/>
          </a:ln>
        </p:spPr>
        <p:txBody>
          <a:bodyPr wrap="square" anchor="t">
            <a:spAutoFit/>
          </a:bodyPr>
          <a:lstStyle/>
          <a:p>
            <a:pPr algn="ctr">
              <a:lnSpc>
                <a:spcPct val="130000"/>
              </a:lnSpc>
            </a:pPr>
            <a:r>
              <a:rPr lang="en-US" altLang="zh-CN" sz="1200" dirty="0">
                <a:solidFill>
                  <a:srgbClr val="00B0F0"/>
                </a:solidFill>
                <a:latin typeface="Calibri" panose="020F0502020204030204" charset="0"/>
                <a:ea typeface="微软雅黑" panose="020B0503020204020204" pitchFamily="34" charset="-122"/>
              </a:rPr>
              <a:t>China-brand Value Top 500 </a:t>
            </a:r>
            <a:r>
              <a:rPr lang="en-US" altLang="zh-CN" sz="1200">
                <a:solidFill>
                  <a:srgbClr val="00B0F0"/>
                </a:solidFill>
                <a:latin typeface="Calibri" panose="020F0502020204030204" charset="0"/>
                <a:ea typeface="微软雅黑" panose="020B0503020204020204" pitchFamily="34" charset="-122"/>
              </a:rPr>
              <a:t>No. 47</a:t>
            </a:r>
            <a:endParaRPr lang="en-US" altLang="zh-CN" sz="1200" dirty="0">
              <a:solidFill>
                <a:srgbClr val="00B0F0"/>
              </a:solidFill>
              <a:latin typeface="Calibri" panose="020F0502020204030204" charset="0"/>
              <a:ea typeface="微软雅黑" panose="020B0503020204020204" pitchFamily="34" charset="-122"/>
            </a:endParaRPr>
          </a:p>
        </p:txBody>
      </p:sp>
      <p:sp>
        <p:nvSpPr>
          <p:cNvPr id="134" name=" 134"/>
          <p:cNvSpPr/>
          <p:nvPr/>
        </p:nvSpPr>
        <p:spPr>
          <a:xfrm>
            <a:off x="4506913" y="2930525"/>
            <a:ext cx="552450" cy="388938"/>
          </a:xfrm>
          <a:custGeom>
            <a:avLst/>
            <a:gdLst>
              <a:gd name="connsiteX0" fmla="*/ 1720704 w 1721074"/>
              <a:gd name="connsiteY0" fmla="*/ 0 h 1180530"/>
              <a:gd name="connsiteX1" fmla="*/ 1721074 w 1721074"/>
              <a:gd name="connsiteY1" fmla="*/ 328961 h 1180530"/>
              <a:gd name="connsiteX2" fmla="*/ 1609393 w 1721074"/>
              <a:gd name="connsiteY2" fmla="*/ 253106 h 1180530"/>
              <a:gd name="connsiteX3" fmla="*/ 1153934 w 1721074"/>
              <a:gd name="connsiteY3" fmla="*/ 933995 h 1180530"/>
              <a:gd name="connsiteX4" fmla="*/ 899597 w 1721074"/>
              <a:gd name="connsiteY4" fmla="*/ 519521 h 1180530"/>
              <a:gd name="connsiteX5" fmla="*/ 532223 w 1721074"/>
              <a:gd name="connsiteY5" fmla="*/ 1009354 h 1180530"/>
              <a:gd name="connsiteX6" fmla="*/ 292016 w 1721074"/>
              <a:gd name="connsiteY6" fmla="*/ 792697 h 1180530"/>
              <a:gd name="connsiteX7" fmla="*/ 0 w 1721074"/>
              <a:gd name="connsiteY7" fmla="*/ 1180530 h 1180530"/>
              <a:gd name="connsiteX8" fmla="*/ 0 w 1721074"/>
              <a:gd name="connsiteY8" fmla="*/ 996382 h 1180530"/>
              <a:gd name="connsiteX9" fmla="*/ 277886 w 1721074"/>
              <a:gd name="connsiteY9" fmla="*/ 613720 h 1180530"/>
              <a:gd name="connsiteX10" fmla="*/ 503963 w 1721074"/>
              <a:gd name="connsiteY10" fmla="*/ 839796 h 1180530"/>
              <a:gd name="connsiteX11" fmla="*/ 923147 w 1721074"/>
              <a:gd name="connsiteY11" fmla="*/ 316994 h 1180530"/>
              <a:gd name="connsiteX12" fmla="*/ 1158644 w 1721074"/>
              <a:gd name="connsiteY12" fmla="*/ 731468 h 1180530"/>
              <a:gd name="connsiteX13" fmla="*/ 1529274 w 1721074"/>
              <a:gd name="connsiteY13" fmla="*/ 198688 h 1180530"/>
              <a:gd name="connsiteX14" fmla="*/ 1414772 w 1721074"/>
              <a:gd name="connsiteY14" fmla="*/ 120917 h 11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1074" h="1180530">
                <a:moveTo>
                  <a:pt x="1720704" y="0"/>
                </a:moveTo>
                <a:lnTo>
                  <a:pt x="1721074" y="328961"/>
                </a:lnTo>
                <a:lnTo>
                  <a:pt x="1609393" y="253106"/>
                </a:lnTo>
                <a:lnTo>
                  <a:pt x="1153934" y="933995"/>
                </a:lnTo>
                <a:lnTo>
                  <a:pt x="899597" y="519521"/>
                </a:lnTo>
                <a:lnTo>
                  <a:pt x="532223" y="1009354"/>
                </a:lnTo>
                <a:lnTo>
                  <a:pt x="292016" y="792697"/>
                </a:lnTo>
                <a:lnTo>
                  <a:pt x="0" y="1180530"/>
                </a:lnTo>
                <a:lnTo>
                  <a:pt x="0" y="996382"/>
                </a:lnTo>
                <a:lnTo>
                  <a:pt x="277886" y="613720"/>
                </a:lnTo>
                <a:lnTo>
                  <a:pt x="503963" y="839796"/>
                </a:lnTo>
                <a:lnTo>
                  <a:pt x="923147" y="316994"/>
                </a:lnTo>
                <a:lnTo>
                  <a:pt x="1158644" y="731468"/>
                </a:lnTo>
                <a:lnTo>
                  <a:pt x="1529274" y="198688"/>
                </a:lnTo>
                <a:lnTo>
                  <a:pt x="1414772" y="12091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strike="noStrike" noProof="1">
              <a:solidFill>
                <a:srgbClr val="FFFFFF"/>
              </a:solidFill>
              <a:latin typeface="Calibri" panose="020F0502020204030204" charset="0"/>
            </a:endParaRPr>
          </a:p>
        </p:txBody>
      </p:sp>
      <p:sp>
        <p:nvSpPr>
          <p:cNvPr id="20499" name="TextBox 76"/>
          <p:cNvSpPr txBox="1"/>
          <p:nvPr/>
        </p:nvSpPr>
        <p:spPr>
          <a:xfrm>
            <a:off x="1631461" y="3430588"/>
            <a:ext cx="1426307" cy="338554"/>
          </a:xfrm>
          <a:prstGeom prst="rect">
            <a:avLst/>
          </a:prstGeom>
          <a:noFill/>
          <a:ln w="9525">
            <a:noFill/>
          </a:ln>
        </p:spPr>
        <p:txBody>
          <a:bodyPr wrap="square" anchor="t">
            <a:spAutoFit/>
          </a:bodyPr>
          <a:lstStyle/>
          <a:p>
            <a:pPr algn="ctr"/>
            <a:r>
              <a:rPr lang="en-US" altLang="zh-CN" sz="1600" b="1">
                <a:solidFill>
                  <a:schemeClr val="tx1"/>
                </a:solidFill>
                <a:latin typeface="Calibri" panose="020F0502020204030204" charset="0"/>
                <a:ea typeface="微软雅黑" panose="020B0503020204020204" pitchFamily="34" charset="-122"/>
                <a:sym typeface="华文细黑" panose="02010600040101010101" pitchFamily="2" charset="-122"/>
              </a:rPr>
              <a:t>USD $3 Billion</a:t>
            </a:r>
            <a:endParaRPr lang="en-US" altLang="zh-CN" sz="1600" b="1" dirty="0">
              <a:solidFill>
                <a:schemeClr val="tx1"/>
              </a:solidFill>
              <a:latin typeface="Calibri" panose="020F0502020204030204" charset="0"/>
              <a:ea typeface="微软雅黑" panose="020B0503020204020204" pitchFamily="34" charset="-122"/>
              <a:sym typeface="华文细黑" panose="02010600040101010101" pitchFamily="2" charset="-122"/>
            </a:endParaRPr>
          </a:p>
        </p:txBody>
      </p:sp>
      <p:sp>
        <p:nvSpPr>
          <p:cNvPr id="20500" name="文本框 4"/>
          <p:cNvSpPr txBox="1"/>
          <p:nvPr/>
        </p:nvSpPr>
        <p:spPr>
          <a:xfrm>
            <a:off x="1463675" y="3763963"/>
            <a:ext cx="1752600" cy="276999"/>
          </a:xfrm>
          <a:prstGeom prst="rect">
            <a:avLst/>
          </a:prstGeom>
          <a:noFill/>
          <a:ln w="9525">
            <a:noFill/>
          </a:ln>
        </p:spPr>
        <p:txBody>
          <a:bodyPr wrap="square" anchor="t">
            <a:spAutoFit/>
          </a:bodyPr>
          <a:lstStyle/>
          <a:p>
            <a:pPr algn="ctr"/>
            <a:r>
              <a:rPr lang="en-US" altLang="zh-CN" sz="1200" dirty="0">
                <a:solidFill>
                  <a:schemeClr val="tx1"/>
                </a:solidFill>
                <a:latin typeface="Calibri" panose="020F0502020204030204" charset="0"/>
                <a:ea typeface="微软雅黑" panose="020B0503020204020204" pitchFamily="34" charset="-122"/>
                <a:sym typeface="华文细黑" panose="02010600040101010101" pitchFamily="2" charset="-122"/>
              </a:rPr>
              <a:t>Banking </a:t>
            </a:r>
            <a:r>
              <a:rPr lang="en-US" altLang="zh-CN" sz="1200">
                <a:solidFill>
                  <a:schemeClr val="tx1"/>
                </a:solidFill>
                <a:latin typeface="Calibri" panose="020F0502020204030204" charset="0"/>
                <a:ea typeface="微软雅黑" panose="020B0503020204020204" pitchFamily="34" charset="-122"/>
                <a:sym typeface="华文细黑" panose="02010600040101010101" pitchFamily="2" charset="-122"/>
              </a:rPr>
              <a:t>Credit </a:t>
            </a:r>
            <a:endParaRPr lang="en-US" altLang="zh-CN" sz="1200" dirty="0">
              <a:solidFill>
                <a:schemeClr val="tx1"/>
              </a:solidFill>
              <a:latin typeface="Calibri" panose="020F0502020204030204" charset="0"/>
              <a:ea typeface="微软雅黑" panose="020B0503020204020204" pitchFamily="34" charset="-122"/>
              <a:sym typeface="华文细黑" panose="02010600040101010101" pitchFamily="2" charset="-122"/>
            </a:endParaRPr>
          </a:p>
        </p:txBody>
      </p:sp>
      <p:sp>
        <p:nvSpPr>
          <p:cNvPr id="6" name=" 2050"/>
          <p:cNvSpPr/>
          <p:nvPr/>
        </p:nvSpPr>
        <p:spPr bwMode="auto">
          <a:xfrm>
            <a:off x="2139950" y="2890838"/>
            <a:ext cx="392113" cy="428625"/>
          </a:xfrm>
          <a:custGeom>
            <a:avLst/>
            <a:gdLst>
              <a:gd name="T0" fmla="*/ 808831 w 3808"/>
              <a:gd name="T1" fmla="*/ 1295383 h 4578"/>
              <a:gd name="T2" fmla="*/ 620770 w 3808"/>
              <a:gd name="T3" fmla="*/ 1061107 h 4578"/>
              <a:gd name="T4" fmla="*/ 609952 w 3808"/>
              <a:gd name="T5" fmla="*/ 993696 h 4578"/>
              <a:gd name="T6" fmla="*/ 804254 w 3808"/>
              <a:gd name="T7" fmla="*/ 1136009 h 4578"/>
              <a:gd name="T8" fmla="*/ 1261510 w 3808"/>
              <a:gd name="T9" fmla="*/ 605039 h 4578"/>
              <a:gd name="T10" fmla="*/ 997309 w 3808"/>
              <a:gd name="T11" fmla="*/ 385328 h 4578"/>
              <a:gd name="T12" fmla="*/ 1018112 w 3808"/>
              <a:gd name="T13" fmla="*/ 332896 h 4578"/>
              <a:gd name="T14" fmla="*/ 991900 w 3808"/>
              <a:gd name="T15" fmla="*/ 304600 h 4578"/>
              <a:gd name="T16" fmla="*/ 1025601 w 3808"/>
              <a:gd name="T17" fmla="*/ 199322 h 4578"/>
              <a:gd name="T18" fmla="*/ 992316 w 3808"/>
              <a:gd name="T19" fmla="*/ 5410 h 4578"/>
              <a:gd name="T20" fmla="*/ 833379 w 3808"/>
              <a:gd name="T21" fmla="*/ 32457 h 4578"/>
              <a:gd name="T22" fmla="*/ 644901 w 3808"/>
              <a:gd name="T23" fmla="*/ 86969 h 4578"/>
              <a:gd name="T24" fmla="*/ 529651 w 3808"/>
              <a:gd name="T25" fmla="*/ 12484 h 4578"/>
              <a:gd name="T26" fmla="*/ 540469 w 3808"/>
              <a:gd name="T27" fmla="*/ 193496 h 4578"/>
              <a:gd name="T28" fmla="*/ 583324 w 3808"/>
              <a:gd name="T29" fmla="*/ 312507 h 4578"/>
              <a:gd name="T30" fmla="*/ 583324 w 3808"/>
              <a:gd name="T31" fmla="*/ 347877 h 4578"/>
              <a:gd name="T32" fmla="*/ 568345 w 3808"/>
              <a:gd name="T33" fmla="*/ 414872 h 4578"/>
              <a:gd name="T34" fmla="*/ 277516 w 3808"/>
              <a:gd name="T35" fmla="*/ 646651 h 4578"/>
              <a:gd name="T36" fmla="*/ 123155 w 3808"/>
              <a:gd name="T37" fmla="*/ 909223 h 4578"/>
              <a:gd name="T38" fmla="*/ 10818 w 3808"/>
              <a:gd name="T39" fmla="*/ 1299545 h 4578"/>
              <a:gd name="T40" fmla="*/ 22468 w 3808"/>
              <a:gd name="T41" fmla="*/ 1617461 h 4578"/>
              <a:gd name="T42" fmla="*/ 102352 w 3808"/>
              <a:gd name="T43" fmla="*/ 1767680 h 4578"/>
              <a:gd name="T44" fmla="*/ 251303 w 3808"/>
              <a:gd name="T45" fmla="*/ 1865469 h 4578"/>
              <a:gd name="T46" fmla="*/ 780539 w 3808"/>
              <a:gd name="T47" fmla="*/ 1905000 h 4578"/>
              <a:gd name="T48" fmla="*/ 1293547 w 3808"/>
              <a:gd name="T49" fmla="*/ 1877120 h 4578"/>
              <a:gd name="T50" fmla="*/ 1458725 w 3808"/>
              <a:gd name="T51" fmla="*/ 1792231 h 4578"/>
              <a:gd name="T52" fmla="*/ 1551092 w 3808"/>
              <a:gd name="T53" fmla="*/ 1651166 h 4578"/>
              <a:gd name="T54" fmla="*/ 1582297 w 3808"/>
              <a:gd name="T55" fmla="*/ 1380272 h 4578"/>
              <a:gd name="T56" fmla="*/ 1490762 w 3808"/>
              <a:gd name="T57" fmla="*/ 981628 h 4578"/>
              <a:gd name="T58" fmla="*/ 1336402 w 3808"/>
              <a:gd name="T59" fmla="*/ 681606 h 4578"/>
              <a:gd name="T60" fmla="*/ 1097164 w 3808"/>
              <a:gd name="T61" fmla="*/ 1433119 h 4578"/>
              <a:gd name="T62" fmla="*/ 1012287 w 3808"/>
              <a:gd name="T63" fmla="*/ 1537566 h 4578"/>
              <a:gd name="T64" fmla="*/ 917008 w 3808"/>
              <a:gd name="T65" fmla="*/ 1662818 h 4578"/>
              <a:gd name="T66" fmla="*/ 866664 w 3808"/>
              <a:gd name="T67" fmla="*/ 1689866 h 4578"/>
              <a:gd name="T68" fmla="*/ 825890 w 3808"/>
              <a:gd name="T69" fmla="*/ 1654495 h 4578"/>
              <a:gd name="T70" fmla="*/ 762648 w 3808"/>
              <a:gd name="T71" fmla="*/ 1664898 h 4578"/>
              <a:gd name="T72" fmla="*/ 714800 w 3808"/>
              <a:gd name="T73" fmla="*/ 1689033 h 4578"/>
              <a:gd name="T74" fmla="*/ 671113 w 3808"/>
              <a:gd name="T75" fmla="*/ 1651166 h 4578"/>
              <a:gd name="T76" fmla="*/ 550871 w 3808"/>
              <a:gd name="T77" fmla="*/ 1504692 h 4578"/>
              <a:gd name="T78" fmla="*/ 478059 w 3808"/>
              <a:gd name="T79" fmla="*/ 1349895 h 4578"/>
              <a:gd name="T80" fmla="*/ 529651 w 3808"/>
              <a:gd name="T81" fmla="*/ 1306202 h 4578"/>
              <a:gd name="T82" fmla="*/ 594141 w 3808"/>
              <a:gd name="T83" fmla="*/ 1367372 h 4578"/>
              <a:gd name="T84" fmla="*/ 639909 w 3808"/>
              <a:gd name="T85" fmla="*/ 1456006 h 4578"/>
              <a:gd name="T86" fmla="*/ 543381 w 3808"/>
              <a:gd name="T87" fmla="*/ 1186776 h 4578"/>
              <a:gd name="T88" fmla="*/ 488045 w 3808"/>
              <a:gd name="T89" fmla="*/ 1064020 h 4578"/>
              <a:gd name="T90" fmla="*/ 536308 w 3808"/>
              <a:gd name="T91" fmla="*/ 909223 h 4578"/>
              <a:gd name="T92" fmla="*/ 661544 w 3808"/>
              <a:gd name="T93" fmla="*/ 747353 h 4578"/>
              <a:gd name="T94" fmla="*/ 703567 w 3808"/>
              <a:gd name="T95" fmla="*/ 706157 h 4578"/>
              <a:gd name="T96" fmla="*/ 758071 w 3808"/>
              <a:gd name="T97" fmla="*/ 727379 h 4578"/>
              <a:gd name="T98" fmla="*/ 827554 w 3808"/>
              <a:gd name="T99" fmla="*/ 742359 h 4578"/>
              <a:gd name="T100" fmla="*/ 871241 w 3808"/>
              <a:gd name="T101" fmla="*/ 704492 h 4578"/>
              <a:gd name="T102" fmla="*/ 924913 w 3808"/>
              <a:gd name="T103" fmla="*/ 734453 h 4578"/>
              <a:gd name="T104" fmla="*/ 1015616 w 3808"/>
              <a:gd name="T105" fmla="*/ 876766 h 4578"/>
              <a:gd name="T106" fmla="*/ 1082602 w 3808"/>
              <a:gd name="T107" fmla="*/ 981628 h 4578"/>
              <a:gd name="T108" fmla="*/ 1068456 w 3808"/>
              <a:gd name="T109" fmla="*/ 1092733 h 4578"/>
              <a:gd name="T110" fmla="*/ 990236 w 3808"/>
              <a:gd name="T111" fmla="*/ 1074007 h 4578"/>
              <a:gd name="T112" fmla="*/ 948629 w 3808"/>
              <a:gd name="T113" fmla="*/ 974138 h 4578"/>
              <a:gd name="T114" fmla="*/ 1066376 w 3808"/>
              <a:gd name="T115" fmla="*/ 1236294 h 4578"/>
              <a:gd name="T116" fmla="*/ 1109230 w 3808"/>
              <a:gd name="T117" fmla="*/ 1312028 h 4578"/>
              <a:gd name="T118" fmla="*/ 934899 w 3808"/>
              <a:gd name="T119" fmla="*/ 1481389 h 4578"/>
              <a:gd name="T120" fmla="*/ 982330 w 3808"/>
              <a:gd name="T121" fmla="*/ 1422716 h 4578"/>
              <a:gd name="T122" fmla="*/ 975257 w 3808"/>
              <a:gd name="T123" fmla="*/ 1356553 h 45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808" h="4578">
                <a:moveTo>
                  <a:pt x="1815" y="3080"/>
                </a:moveTo>
                <a:lnTo>
                  <a:pt x="1829" y="3629"/>
                </a:lnTo>
                <a:lnTo>
                  <a:pt x="1878" y="3637"/>
                </a:lnTo>
                <a:lnTo>
                  <a:pt x="1903" y="3639"/>
                </a:lnTo>
                <a:lnTo>
                  <a:pt x="1930" y="3641"/>
                </a:lnTo>
                <a:lnTo>
                  <a:pt x="1946" y="3640"/>
                </a:lnTo>
                <a:lnTo>
                  <a:pt x="1961" y="3638"/>
                </a:lnTo>
                <a:lnTo>
                  <a:pt x="1975" y="3636"/>
                </a:lnTo>
                <a:lnTo>
                  <a:pt x="1991" y="3635"/>
                </a:lnTo>
                <a:lnTo>
                  <a:pt x="1998" y="3125"/>
                </a:lnTo>
                <a:lnTo>
                  <a:pt x="1971" y="3119"/>
                </a:lnTo>
                <a:lnTo>
                  <a:pt x="1944" y="3113"/>
                </a:lnTo>
                <a:lnTo>
                  <a:pt x="1878" y="3096"/>
                </a:lnTo>
                <a:lnTo>
                  <a:pt x="1815" y="3080"/>
                </a:lnTo>
                <a:close/>
                <a:moveTo>
                  <a:pt x="1458" y="2434"/>
                </a:moveTo>
                <a:lnTo>
                  <a:pt x="1458" y="2434"/>
                </a:lnTo>
                <a:lnTo>
                  <a:pt x="1458" y="2450"/>
                </a:lnTo>
                <a:lnTo>
                  <a:pt x="1459" y="2465"/>
                </a:lnTo>
                <a:lnTo>
                  <a:pt x="1461" y="2481"/>
                </a:lnTo>
                <a:lnTo>
                  <a:pt x="1464" y="2495"/>
                </a:lnTo>
                <a:lnTo>
                  <a:pt x="1469" y="2509"/>
                </a:lnTo>
                <a:lnTo>
                  <a:pt x="1475" y="2523"/>
                </a:lnTo>
                <a:lnTo>
                  <a:pt x="1483" y="2537"/>
                </a:lnTo>
                <a:lnTo>
                  <a:pt x="1492" y="2550"/>
                </a:lnTo>
                <a:lnTo>
                  <a:pt x="1502" y="2563"/>
                </a:lnTo>
                <a:lnTo>
                  <a:pt x="1513" y="2574"/>
                </a:lnTo>
                <a:lnTo>
                  <a:pt x="1525" y="2586"/>
                </a:lnTo>
                <a:lnTo>
                  <a:pt x="1538" y="2597"/>
                </a:lnTo>
                <a:lnTo>
                  <a:pt x="1554" y="2266"/>
                </a:lnTo>
                <a:lnTo>
                  <a:pt x="1532" y="2284"/>
                </a:lnTo>
                <a:lnTo>
                  <a:pt x="1514" y="2303"/>
                </a:lnTo>
                <a:lnTo>
                  <a:pt x="1498" y="2324"/>
                </a:lnTo>
                <a:lnTo>
                  <a:pt x="1491" y="2334"/>
                </a:lnTo>
                <a:lnTo>
                  <a:pt x="1484" y="2344"/>
                </a:lnTo>
                <a:lnTo>
                  <a:pt x="1478" y="2355"/>
                </a:lnTo>
                <a:lnTo>
                  <a:pt x="1474" y="2366"/>
                </a:lnTo>
                <a:lnTo>
                  <a:pt x="1469" y="2377"/>
                </a:lnTo>
                <a:lnTo>
                  <a:pt x="1466" y="2388"/>
                </a:lnTo>
                <a:lnTo>
                  <a:pt x="1463" y="2399"/>
                </a:lnTo>
                <a:lnTo>
                  <a:pt x="1460" y="2410"/>
                </a:lnTo>
                <a:lnTo>
                  <a:pt x="1459" y="2423"/>
                </a:lnTo>
                <a:lnTo>
                  <a:pt x="1458" y="2434"/>
                </a:lnTo>
                <a:close/>
                <a:moveTo>
                  <a:pt x="1894" y="2175"/>
                </a:moveTo>
                <a:lnTo>
                  <a:pt x="1894" y="2175"/>
                </a:lnTo>
                <a:lnTo>
                  <a:pt x="1875" y="2176"/>
                </a:lnTo>
                <a:lnTo>
                  <a:pt x="1856" y="2178"/>
                </a:lnTo>
                <a:lnTo>
                  <a:pt x="1839" y="2180"/>
                </a:lnTo>
                <a:lnTo>
                  <a:pt x="1820" y="2182"/>
                </a:lnTo>
                <a:lnTo>
                  <a:pt x="1812" y="2698"/>
                </a:lnTo>
                <a:lnTo>
                  <a:pt x="1869" y="2714"/>
                </a:lnTo>
                <a:lnTo>
                  <a:pt x="1933" y="2730"/>
                </a:lnTo>
                <a:lnTo>
                  <a:pt x="1966" y="2740"/>
                </a:lnTo>
                <a:lnTo>
                  <a:pt x="2000" y="2750"/>
                </a:lnTo>
                <a:lnTo>
                  <a:pt x="1996" y="2185"/>
                </a:lnTo>
                <a:lnTo>
                  <a:pt x="1947" y="2178"/>
                </a:lnTo>
                <a:lnTo>
                  <a:pt x="1921" y="2176"/>
                </a:lnTo>
                <a:lnTo>
                  <a:pt x="1908" y="2175"/>
                </a:lnTo>
                <a:lnTo>
                  <a:pt x="1894" y="2175"/>
                </a:lnTo>
                <a:close/>
                <a:moveTo>
                  <a:pt x="3118" y="1530"/>
                </a:moveTo>
                <a:lnTo>
                  <a:pt x="3118" y="1530"/>
                </a:lnTo>
                <a:lnTo>
                  <a:pt x="3099" y="1512"/>
                </a:lnTo>
                <a:lnTo>
                  <a:pt x="3078" y="1494"/>
                </a:lnTo>
                <a:lnTo>
                  <a:pt x="3032" y="1454"/>
                </a:lnTo>
                <a:lnTo>
                  <a:pt x="2980" y="1413"/>
                </a:lnTo>
                <a:lnTo>
                  <a:pt x="2926" y="1371"/>
                </a:lnTo>
                <a:lnTo>
                  <a:pt x="2810" y="1285"/>
                </a:lnTo>
                <a:lnTo>
                  <a:pt x="2694" y="1197"/>
                </a:lnTo>
                <a:lnTo>
                  <a:pt x="2637" y="1154"/>
                </a:lnTo>
                <a:lnTo>
                  <a:pt x="2584" y="1113"/>
                </a:lnTo>
                <a:lnTo>
                  <a:pt x="2534" y="1071"/>
                </a:lnTo>
                <a:lnTo>
                  <a:pt x="2511" y="1052"/>
                </a:lnTo>
                <a:lnTo>
                  <a:pt x="2490" y="1032"/>
                </a:lnTo>
                <a:lnTo>
                  <a:pt x="2470" y="1013"/>
                </a:lnTo>
                <a:lnTo>
                  <a:pt x="2451" y="995"/>
                </a:lnTo>
                <a:lnTo>
                  <a:pt x="2435" y="976"/>
                </a:lnTo>
                <a:lnTo>
                  <a:pt x="2421" y="959"/>
                </a:lnTo>
                <a:lnTo>
                  <a:pt x="2407" y="943"/>
                </a:lnTo>
                <a:lnTo>
                  <a:pt x="2397" y="926"/>
                </a:lnTo>
                <a:lnTo>
                  <a:pt x="2389" y="911"/>
                </a:lnTo>
                <a:lnTo>
                  <a:pt x="2384" y="897"/>
                </a:lnTo>
                <a:lnTo>
                  <a:pt x="2371" y="857"/>
                </a:lnTo>
                <a:lnTo>
                  <a:pt x="2386" y="854"/>
                </a:lnTo>
                <a:lnTo>
                  <a:pt x="2401" y="850"/>
                </a:lnTo>
                <a:lnTo>
                  <a:pt x="2413" y="844"/>
                </a:lnTo>
                <a:lnTo>
                  <a:pt x="2425" y="836"/>
                </a:lnTo>
                <a:lnTo>
                  <a:pt x="2434" y="826"/>
                </a:lnTo>
                <a:lnTo>
                  <a:pt x="2438" y="821"/>
                </a:lnTo>
                <a:lnTo>
                  <a:pt x="2441" y="816"/>
                </a:lnTo>
                <a:lnTo>
                  <a:pt x="2444" y="811"/>
                </a:lnTo>
                <a:lnTo>
                  <a:pt x="2445" y="805"/>
                </a:lnTo>
                <a:lnTo>
                  <a:pt x="2447" y="800"/>
                </a:lnTo>
                <a:lnTo>
                  <a:pt x="2447" y="794"/>
                </a:lnTo>
                <a:lnTo>
                  <a:pt x="2446" y="787"/>
                </a:lnTo>
                <a:lnTo>
                  <a:pt x="2445" y="781"/>
                </a:lnTo>
                <a:lnTo>
                  <a:pt x="2443" y="775"/>
                </a:lnTo>
                <a:lnTo>
                  <a:pt x="2440" y="768"/>
                </a:lnTo>
                <a:lnTo>
                  <a:pt x="2436" y="763"/>
                </a:lnTo>
                <a:lnTo>
                  <a:pt x="2432" y="757"/>
                </a:lnTo>
                <a:lnTo>
                  <a:pt x="2427" y="753"/>
                </a:lnTo>
                <a:lnTo>
                  <a:pt x="2421" y="748"/>
                </a:lnTo>
                <a:lnTo>
                  <a:pt x="2414" y="744"/>
                </a:lnTo>
                <a:lnTo>
                  <a:pt x="2407" y="740"/>
                </a:lnTo>
                <a:lnTo>
                  <a:pt x="2400" y="737"/>
                </a:lnTo>
                <a:lnTo>
                  <a:pt x="2392" y="735"/>
                </a:lnTo>
                <a:lnTo>
                  <a:pt x="2384" y="732"/>
                </a:lnTo>
                <a:lnTo>
                  <a:pt x="2376" y="731"/>
                </a:lnTo>
                <a:lnTo>
                  <a:pt x="2367" y="730"/>
                </a:lnTo>
                <a:lnTo>
                  <a:pt x="2358" y="730"/>
                </a:lnTo>
                <a:lnTo>
                  <a:pt x="2353" y="730"/>
                </a:lnTo>
                <a:lnTo>
                  <a:pt x="2354" y="716"/>
                </a:lnTo>
                <a:lnTo>
                  <a:pt x="2356" y="704"/>
                </a:lnTo>
                <a:lnTo>
                  <a:pt x="2359" y="692"/>
                </a:lnTo>
                <a:lnTo>
                  <a:pt x="2363" y="680"/>
                </a:lnTo>
                <a:lnTo>
                  <a:pt x="2372" y="655"/>
                </a:lnTo>
                <a:lnTo>
                  <a:pt x="2383" y="631"/>
                </a:lnTo>
                <a:lnTo>
                  <a:pt x="2396" y="604"/>
                </a:lnTo>
                <a:lnTo>
                  <a:pt x="2410" y="577"/>
                </a:lnTo>
                <a:lnTo>
                  <a:pt x="2446" y="515"/>
                </a:lnTo>
                <a:lnTo>
                  <a:pt x="2465" y="479"/>
                </a:lnTo>
                <a:lnTo>
                  <a:pt x="2486" y="438"/>
                </a:lnTo>
                <a:lnTo>
                  <a:pt x="2508" y="394"/>
                </a:lnTo>
                <a:lnTo>
                  <a:pt x="2531" y="343"/>
                </a:lnTo>
                <a:lnTo>
                  <a:pt x="2554" y="287"/>
                </a:lnTo>
                <a:lnTo>
                  <a:pt x="2579" y="222"/>
                </a:lnTo>
                <a:lnTo>
                  <a:pt x="2603" y="152"/>
                </a:lnTo>
                <a:lnTo>
                  <a:pt x="2615" y="114"/>
                </a:lnTo>
                <a:lnTo>
                  <a:pt x="2627" y="74"/>
                </a:lnTo>
                <a:lnTo>
                  <a:pt x="2581" y="59"/>
                </a:lnTo>
                <a:lnTo>
                  <a:pt x="2536" y="47"/>
                </a:lnTo>
                <a:lnTo>
                  <a:pt x="2494" y="36"/>
                </a:lnTo>
                <a:lnTo>
                  <a:pt x="2455" y="27"/>
                </a:lnTo>
                <a:lnTo>
                  <a:pt x="2419" y="19"/>
                </a:lnTo>
                <a:lnTo>
                  <a:pt x="2385" y="13"/>
                </a:lnTo>
                <a:lnTo>
                  <a:pt x="2352" y="8"/>
                </a:lnTo>
                <a:lnTo>
                  <a:pt x="2322" y="3"/>
                </a:lnTo>
                <a:lnTo>
                  <a:pt x="2293" y="1"/>
                </a:lnTo>
                <a:lnTo>
                  <a:pt x="2267" y="0"/>
                </a:lnTo>
                <a:lnTo>
                  <a:pt x="2241" y="1"/>
                </a:lnTo>
                <a:lnTo>
                  <a:pt x="2217" y="2"/>
                </a:lnTo>
                <a:lnTo>
                  <a:pt x="2193" y="5"/>
                </a:lnTo>
                <a:lnTo>
                  <a:pt x="2171" y="10"/>
                </a:lnTo>
                <a:lnTo>
                  <a:pt x="2150" y="15"/>
                </a:lnTo>
                <a:lnTo>
                  <a:pt x="2128" y="21"/>
                </a:lnTo>
                <a:lnTo>
                  <a:pt x="2107" y="28"/>
                </a:lnTo>
                <a:lnTo>
                  <a:pt x="2086" y="36"/>
                </a:lnTo>
                <a:lnTo>
                  <a:pt x="2066" y="44"/>
                </a:lnTo>
                <a:lnTo>
                  <a:pt x="2045" y="54"/>
                </a:lnTo>
                <a:lnTo>
                  <a:pt x="2003" y="78"/>
                </a:lnTo>
                <a:lnTo>
                  <a:pt x="1957" y="103"/>
                </a:lnTo>
                <a:lnTo>
                  <a:pt x="1908" y="132"/>
                </a:lnTo>
                <a:lnTo>
                  <a:pt x="1853" y="163"/>
                </a:lnTo>
                <a:lnTo>
                  <a:pt x="1791" y="198"/>
                </a:lnTo>
                <a:lnTo>
                  <a:pt x="1757" y="215"/>
                </a:lnTo>
                <a:lnTo>
                  <a:pt x="1722" y="234"/>
                </a:lnTo>
                <a:lnTo>
                  <a:pt x="1695" y="238"/>
                </a:lnTo>
                <a:lnTo>
                  <a:pt x="1670" y="240"/>
                </a:lnTo>
                <a:lnTo>
                  <a:pt x="1646" y="240"/>
                </a:lnTo>
                <a:lnTo>
                  <a:pt x="1625" y="237"/>
                </a:lnTo>
                <a:lnTo>
                  <a:pt x="1605" y="233"/>
                </a:lnTo>
                <a:lnTo>
                  <a:pt x="1585" y="227"/>
                </a:lnTo>
                <a:lnTo>
                  <a:pt x="1567" y="218"/>
                </a:lnTo>
                <a:lnTo>
                  <a:pt x="1550" y="209"/>
                </a:lnTo>
                <a:lnTo>
                  <a:pt x="1532" y="199"/>
                </a:lnTo>
                <a:lnTo>
                  <a:pt x="1517" y="188"/>
                </a:lnTo>
                <a:lnTo>
                  <a:pt x="1502" y="176"/>
                </a:lnTo>
                <a:lnTo>
                  <a:pt x="1486" y="162"/>
                </a:lnTo>
                <a:lnTo>
                  <a:pt x="1458" y="136"/>
                </a:lnTo>
                <a:lnTo>
                  <a:pt x="1428" y="109"/>
                </a:lnTo>
                <a:lnTo>
                  <a:pt x="1414" y="97"/>
                </a:lnTo>
                <a:lnTo>
                  <a:pt x="1399" y="85"/>
                </a:lnTo>
                <a:lnTo>
                  <a:pt x="1384" y="73"/>
                </a:lnTo>
                <a:lnTo>
                  <a:pt x="1367" y="63"/>
                </a:lnTo>
                <a:lnTo>
                  <a:pt x="1350" y="53"/>
                </a:lnTo>
                <a:lnTo>
                  <a:pt x="1333" y="45"/>
                </a:lnTo>
                <a:lnTo>
                  <a:pt x="1313" y="38"/>
                </a:lnTo>
                <a:lnTo>
                  <a:pt x="1294" y="33"/>
                </a:lnTo>
                <a:lnTo>
                  <a:pt x="1273" y="30"/>
                </a:lnTo>
                <a:lnTo>
                  <a:pt x="1250" y="30"/>
                </a:lnTo>
                <a:lnTo>
                  <a:pt x="1226" y="31"/>
                </a:lnTo>
                <a:lnTo>
                  <a:pt x="1200" y="35"/>
                </a:lnTo>
                <a:lnTo>
                  <a:pt x="1173" y="41"/>
                </a:lnTo>
                <a:lnTo>
                  <a:pt x="1143" y="50"/>
                </a:lnTo>
                <a:lnTo>
                  <a:pt x="1112" y="64"/>
                </a:lnTo>
                <a:lnTo>
                  <a:pt x="1078" y="79"/>
                </a:lnTo>
                <a:lnTo>
                  <a:pt x="1113" y="151"/>
                </a:lnTo>
                <a:lnTo>
                  <a:pt x="1147" y="216"/>
                </a:lnTo>
                <a:lnTo>
                  <a:pt x="1180" y="276"/>
                </a:lnTo>
                <a:lnTo>
                  <a:pt x="1211" y="330"/>
                </a:lnTo>
                <a:lnTo>
                  <a:pt x="1242" y="379"/>
                </a:lnTo>
                <a:lnTo>
                  <a:pt x="1272" y="424"/>
                </a:lnTo>
                <a:lnTo>
                  <a:pt x="1299" y="465"/>
                </a:lnTo>
                <a:lnTo>
                  <a:pt x="1324" y="503"/>
                </a:lnTo>
                <a:lnTo>
                  <a:pt x="1370" y="568"/>
                </a:lnTo>
                <a:lnTo>
                  <a:pt x="1391" y="597"/>
                </a:lnTo>
                <a:lnTo>
                  <a:pt x="1409" y="625"/>
                </a:lnTo>
                <a:lnTo>
                  <a:pt x="1424" y="652"/>
                </a:lnTo>
                <a:lnTo>
                  <a:pt x="1438" y="678"/>
                </a:lnTo>
                <a:lnTo>
                  <a:pt x="1443" y="691"/>
                </a:lnTo>
                <a:lnTo>
                  <a:pt x="1448" y="704"/>
                </a:lnTo>
                <a:lnTo>
                  <a:pt x="1452" y="717"/>
                </a:lnTo>
                <a:lnTo>
                  <a:pt x="1456" y="731"/>
                </a:lnTo>
                <a:lnTo>
                  <a:pt x="1440" y="733"/>
                </a:lnTo>
                <a:lnTo>
                  <a:pt x="1425" y="738"/>
                </a:lnTo>
                <a:lnTo>
                  <a:pt x="1413" y="744"/>
                </a:lnTo>
                <a:lnTo>
                  <a:pt x="1402" y="751"/>
                </a:lnTo>
                <a:lnTo>
                  <a:pt x="1393" y="760"/>
                </a:lnTo>
                <a:lnTo>
                  <a:pt x="1389" y="765"/>
                </a:lnTo>
                <a:lnTo>
                  <a:pt x="1386" y="770"/>
                </a:lnTo>
                <a:lnTo>
                  <a:pt x="1383" y="777"/>
                </a:lnTo>
                <a:lnTo>
                  <a:pt x="1382" y="782"/>
                </a:lnTo>
                <a:lnTo>
                  <a:pt x="1381" y="788"/>
                </a:lnTo>
                <a:lnTo>
                  <a:pt x="1379" y="794"/>
                </a:lnTo>
                <a:lnTo>
                  <a:pt x="1381" y="800"/>
                </a:lnTo>
                <a:lnTo>
                  <a:pt x="1382" y="805"/>
                </a:lnTo>
                <a:lnTo>
                  <a:pt x="1383" y="811"/>
                </a:lnTo>
                <a:lnTo>
                  <a:pt x="1386" y="816"/>
                </a:lnTo>
                <a:lnTo>
                  <a:pt x="1389" y="821"/>
                </a:lnTo>
                <a:lnTo>
                  <a:pt x="1393" y="826"/>
                </a:lnTo>
                <a:lnTo>
                  <a:pt x="1402" y="836"/>
                </a:lnTo>
                <a:lnTo>
                  <a:pt x="1413" y="844"/>
                </a:lnTo>
                <a:lnTo>
                  <a:pt x="1425" y="850"/>
                </a:lnTo>
                <a:lnTo>
                  <a:pt x="1440" y="854"/>
                </a:lnTo>
                <a:lnTo>
                  <a:pt x="1456" y="857"/>
                </a:lnTo>
                <a:lnTo>
                  <a:pt x="1454" y="866"/>
                </a:lnTo>
                <a:lnTo>
                  <a:pt x="1452" y="876"/>
                </a:lnTo>
                <a:lnTo>
                  <a:pt x="1447" y="892"/>
                </a:lnTo>
                <a:lnTo>
                  <a:pt x="1439" y="907"/>
                </a:lnTo>
                <a:lnTo>
                  <a:pt x="1428" y="924"/>
                </a:lnTo>
                <a:lnTo>
                  <a:pt x="1416" y="941"/>
                </a:lnTo>
                <a:lnTo>
                  <a:pt x="1402" y="959"/>
                </a:lnTo>
                <a:lnTo>
                  <a:pt x="1385" y="977"/>
                </a:lnTo>
                <a:lnTo>
                  <a:pt x="1366" y="997"/>
                </a:lnTo>
                <a:lnTo>
                  <a:pt x="1346" y="1016"/>
                </a:lnTo>
                <a:lnTo>
                  <a:pt x="1324" y="1035"/>
                </a:lnTo>
                <a:lnTo>
                  <a:pt x="1301" y="1056"/>
                </a:lnTo>
                <a:lnTo>
                  <a:pt x="1250" y="1098"/>
                </a:lnTo>
                <a:lnTo>
                  <a:pt x="1195" y="1141"/>
                </a:lnTo>
                <a:lnTo>
                  <a:pt x="1136" y="1185"/>
                </a:lnTo>
                <a:lnTo>
                  <a:pt x="1015" y="1275"/>
                </a:lnTo>
                <a:lnTo>
                  <a:pt x="894" y="1363"/>
                </a:lnTo>
                <a:lnTo>
                  <a:pt x="837" y="1407"/>
                </a:lnTo>
                <a:lnTo>
                  <a:pt x="783" y="1450"/>
                </a:lnTo>
                <a:lnTo>
                  <a:pt x="734" y="1491"/>
                </a:lnTo>
                <a:lnTo>
                  <a:pt x="710" y="1511"/>
                </a:lnTo>
                <a:lnTo>
                  <a:pt x="690" y="1530"/>
                </a:lnTo>
                <a:lnTo>
                  <a:pt x="667" y="1554"/>
                </a:lnTo>
                <a:lnTo>
                  <a:pt x="644" y="1579"/>
                </a:lnTo>
                <a:lnTo>
                  <a:pt x="621" y="1608"/>
                </a:lnTo>
                <a:lnTo>
                  <a:pt x="596" y="1638"/>
                </a:lnTo>
                <a:lnTo>
                  <a:pt x="572" y="1673"/>
                </a:lnTo>
                <a:lnTo>
                  <a:pt x="547" y="1709"/>
                </a:lnTo>
                <a:lnTo>
                  <a:pt x="522" y="1747"/>
                </a:lnTo>
                <a:lnTo>
                  <a:pt x="496" y="1788"/>
                </a:lnTo>
                <a:lnTo>
                  <a:pt x="471" y="1832"/>
                </a:lnTo>
                <a:lnTo>
                  <a:pt x="445" y="1877"/>
                </a:lnTo>
                <a:lnTo>
                  <a:pt x="420" y="1923"/>
                </a:lnTo>
                <a:lnTo>
                  <a:pt x="394" y="1973"/>
                </a:lnTo>
                <a:lnTo>
                  <a:pt x="369" y="2023"/>
                </a:lnTo>
                <a:lnTo>
                  <a:pt x="344" y="2076"/>
                </a:lnTo>
                <a:lnTo>
                  <a:pt x="320" y="2130"/>
                </a:lnTo>
                <a:lnTo>
                  <a:pt x="296" y="2185"/>
                </a:lnTo>
                <a:lnTo>
                  <a:pt x="271" y="2242"/>
                </a:lnTo>
                <a:lnTo>
                  <a:pt x="248" y="2300"/>
                </a:lnTo>
                <a:lnTo>
                  <a:pt x="225" y="2359"/>
                </a:lnTo>
                <a:lnTo>
                  <a:pt x="203" y="2421"/>
                </a:lnTo>
                <a:lnTo>
                  <a:pt x="183" y="2482"/>
                </a:lnTo>
                <a:lnTo>
                  <a:pt x="161" y="2544"/>
                </a:lnTo>
                <a:lnTo>
                  <a:pt x="142" y="2606"/>
                </a:lnTo>
                <a:lnTo>
                  <a:pt x="123" y="2670"/>
                </a:lnTo>
                <a:lnTo>
                  <a:pt x="106" y="2734"/>
                </a:lnTo>
                <a:lnTo>
                  <a:pt x="89" y="2798"/>
                </a:lnTo>
                <a:lnTo>
                  <a:pt x="74" y="2863"/>
                </a:lnTo>
                <a:lnTo>
                  <a:pt x="60" y="2928"/>
                </a:lnTo>
                <a:lnTo>
                  <a:pt x="47" y="2993"/>
                </a:lnTo>
                <a:lnTo>
                  <a:pt x="36" y="3058"/>
                </a:lnTo>
                <a:lnTo>
                  <a:pt x="26" y="3123"/>
                </a:lnTo>
                <a:lnTo>
                  <a:pt x="17" y="3189"/>
                </a:lnTo>
                <a:lnTo>
                  <a:pt x="10" y="3253"/>
                </a:lnTo>
                <a:lnTo>
                  <a:pt x="5" y="3317"/>
                </a:lnTo>
                <a:lnTo>
                  <a:pt x="2" y="3380"/>
                </a:lnTo>
                <a:lnTo>
                  <a:pt x="0" y="3443"/>
                </a:lnTo>
                <a:lnTo>
                  <a:pt x="1" y="3506"/>
                </a:lnTo>
                <a:lnTo>
                  <a:pt x="3" y="3567"/>
                </a:lnTo>
                <a:lnTo>
                  <a:pt x="7" y="3629"/>
                </a:lnTo>
                <a:lnTo>
                  <a:pt x="14" y="3688"/>
                </a:lnTo>
                <a:lnTo>
                  <a:pt x="23" y="3747"/>
                </a:lnTo>
                <a:lnTo>
                  <a:pt x="28" y="3775"/>
                </a:lnTo>
                <a:lnTo>
                  <a:pt x="34" y="3804"/>
                </a:lnTo>
                <a:lnTo>
                  <a:pt x="40" y="3832"/>
                </a:lnTo>
                <a:lnTo>
                  <a:pt x="47" y="3860"/>
                </a:lnTo>
                <a:lnTo>
                  <a:pt x="54" y="3887"/>
                </a:lnTo>
                <a:lnTo>
                  <a:pt x="62" y="3915"/>
                </a:lnTo>
                <a:lnTo>
                  <a:pt x="71" y="3941"/>
                </a:lnTo>
                <a:lnTo>
                  <a:pt x="81" y="3968"/>
                </a:lnTo>
                <a:lnTo>
                  <a:pt x="91" y="3993"/>
                </a:lnTo>
                <a:lnTo>
                  <a:pt x="102" y="4019"/>
                </a:lnTo>
                <a:lnTo>
                  <a:pt x="113" y="4044"/>
                </a:lnTo>
                <a:lnTo>
                  <a:pt x="124" y="4069"/>
                </a:lnTo>
                <a:lnTo>
                  <a:pt x="138" y="4093"/>
                </a:lnTo>
                <a:lnTo>
                  <a:pt x="151" y="4116"/>
                </a:lnTo>
                <a:lnTo>
                  <a:pt x="165" y="4140"/>
                </a:lnTo>
                <a:lnTo>
                  <a:pt x="179" y="4162"/>
                </a:lnTo>
                <a:lnTo>
                  <a:pt x="195" y="4185"/>
                </a:lnTo>
                <a:lnTo>
                  <a:pt x="211" y="4206"/>
                </a:lnTo>
                <a:lnTo>
                  <a:pt x="228" y="4227"/>
                </a:lnTo>
                <a:lnTo>
                  <a:pt x="246" y="4248"/>
                </a:lnTo>
                <a:lnTo>
                  <a:pt x="264" y="4268"/>
                </a:lnTo>
                <a:lnTo>
                  <a:pt x="283" y="4288"/>
                </a:lnTo>
                <a:lnTo>
                  <a:pt x="303" y="4307"/>
                </a:lnTo>
                <a:lnTo>
                  <a:pt x="324" y="4325"/>
                </a:lnTo>
                <a:lnTo>
                  <a:pt x="346" y="4343"/>
                </a:lnTo>
                <a:lnTo>
                  <a:pt x="367" y="4360"/>
                </a:lnTo>
                <a:lnTo>
                  <a:pt x="390" y="4376"/>
                </a:lnTo>
                <a:lnTo>
                  <a:pt x="414" y="4391"/>
                </a:lnTo>
                <a:lnTo>
                  <a:pt x="439" y="4407"/>
                </a:lnTo>
                <a:lnTo>
                  <a:pt x="465" y="4421"/>
                </a:lnTo>
                <a:lnTo>
                  <a:pt x="490" y="4435"/>
                </a:lnTo>
                <a:lnTo>
                  <a:pt x="518" y="4449"/>
                </a:lnTo>
                <a:lnTo>
                  <a:pt x="545" y="4461"/>
                </a:lnTo>
                <a:lnTo>
                  <a:pt x="575" y="4472"/>
                </a:lnTo>
                <a:lnTo>
                  <a:pt x="604" y="4483"/>
                </a:lnTo>
                <a:lnTo>
                  <a:pt x="635" y="4493"/>
                </a:lnTo>
                <a:lnTo>
                  <a:pt x="666" y="4503"/>
                </a:lnTo>
                <a:lnTo>
                  <a:pt x="699" y="4511"/>
                </a:lnTo>
                <a:lnTo>
                  <a:pt x="732" y="4519"/>
                </a:lnTo>
                <a:lnTo>
                  <a:pt x="766" y="4526"/>
                </a:lnTo>
                <a:lnTo>
                  <a:pt x="801" y="4532"/>
                </a:lnTo>
                <a:lnTo>
                  <a:pt x="838" y="4537"/>
                </a:lnTo>
                <a:lnTo>
                  <a:pt x="874" y="4541"/>
                </a:lnTo>
                <a:lnTo>
                  <a:pt x="912" y="4545"/>
                </a:lnTo>
                <a:lnTo>
                  <a:pt x="952" y="4548"/>
                </a:lnTo>
                <a:lnTo>
                  <a:pt x="991" y="4549"/>
                </a:lnTo>
                <a:lnTo>
                  <a:pt x="1475" y="4566"/>
                </a:lnTo>
                <a:lnTo>
                  <a:pt x="1751" y="4575"/>
                </a:lnTo>
                <a:lnTo>
                  <a:pt x="1876" y="4578"/>
                </a:lnTo>
                <a:lnTo>
                  <a:pt x="1904" y="4578"/>
                </a:lnTo>
                <a:lnTo>
                  <a:pt x="1933" y="4578"/>
                </a:lnTo>
                <a:lnTo>
                  <a:pt x="2057" y="4575"/>
                </a:lnTo>
                <a:lnTo>
                  <a:pt x="2333" y="4566"/>
                </a:lnTo>
                <a:lnTo>
                  <a:pt x="2817" y="4549"/>
                </a:lnTo>
                <a:lnTo>
                  <a:pt x="2857" y="4548"/>
                </a:lnTo>
                <a:lnTo>
                  <a:pt x="2896" y="4545"/>
                </a:lnTo>
                <a:lnTo>
                  <a:pt x="2934" y="4541"/>
                </a:lnTo>
                <a:lnTo>
                  <a:pt x="2971" y="4537"/>
                </a:lnTo>
                <a:lnTo>
                  <a:pt x="3007" y="4532"/>
                </a:lnTo>
                <a:lnTo>
                  <a:pt x="3042" y="4526"/>
                </a:lnTo>
                <a:lnTo>
                  <a:pt x="3077" y="4519"/>
                </a:lnTo>
                <a:lnTo>
                  <a:pt x="3109" y="4511"/>
                </a:lnTo>
                <a:lnTo>
                  <a:pt x="3142" y="4503"/>
                </a:lnTo>
                <a:lnTo>
                  <a:pt x="3173" y="4493"/>
                </a:lnTo>
                <a:lnTo>
                  <a:pt x="3204" y="4483"/>
                </a:lnTo>
                <a:lnTo>
                  <a:pt x="3234" y="4472"/>
                </a:lnTo>
                <a:lnTo>
                  <a:pt x="3263" y="4461"/>
                </a:lnTo>
                <a:lnTo>
                  <a:pt x="3291" y="4449"/>
                </a:lnTo>
                <a:lnTo>
                  <a:pt x="3318" y="4435"/>
                </a:lnTo>
                <a:lnTo>
                  <a:pt x="3345" y="4421"/>
                </a:lnTo>
                <a:lnTo>
                  <a:pt x="3369" y="4407"/>
                </a:lnTo>
                <a:lnTo>
                  <a:pt x="3394" y="4391"/>
                </a:lnTo>
                <a:lnTo>
                  <a:pt x="3418" y="4376"/>
                </a:lnTo>
                <a:lnTo>
                  <a:pt x="3441" y="4360"/>
                </a:lnTo>
                <a:lnTo>
                  <a:pt x="3463" y="4343"/>
                </a:lnTo>
                <a:lnTo>
                  <a:pt x="3484" y="4325"/>
                </a:lnTo>
                <a:lnTo>
                  <a:pt x="3506" y="4307"/>
                </a:lnTo>
                <a:lnTo>
                  <a:pt x="3525" y="4288"/>
                </a:lnTo>
                <a:lnTo>
                  <a:pt x="3544" y="4268"/>
                </a:lnTo>
                <a:lnTo>
                  <a:pt x="3563" y="4248"/>
                </a:lnTo>
                <a:lnTo>
                  <a:pt x="3580" y="4227"/>
                </a:lnTo>
                <a:lnTo>
                  <a:pt x="3597" y="4206"/>
                </a:lnTo>
                <a:lnTo>
                  <a:pt x="3614" y="4185"/>
                </a:lnTo>
                <a:lnTo>
                  <a:pt x="3629" y="4162"/>
                </a:lnTo>
                <a:lnTo>
                  <a:pt x="3643" y="4140"/>
                </a:lnTo>
                <a:lnTo>
                  <a:pt x="3657" y="4116"/>
                </a:lnTo>
                <a:lnTo>
                  <a:pt x="3671" y="4093"/>
                </a:lnTo>
                <a:lnTo>
                  <a:pt x="3684" y="4069"/>
                </a:lnTo>
                <a:lnTo>
                  <a:pt x="3695" y="4044"/>
                </a:lnTo>
                <a:lnTo>
                  <a:pt x="3706" y="4019"/>
                </a:lnTo>
                <a:lnTo>
                  <a:pt x="3717" y="3993"/>
                </a:lnTo>
                <a:lnTo>
                  <a:pt x="3728" y="3968"/>
                </a:lnTo>
                <a:lnTo>
                  <a:pt x="3737" y="3941"/>
                </a:lnTo>
                <a:lnTo>
                  <a:pt x="3746" y="3915"/>
                </a:lnTo>
                <a:lnTo>
                  <a:pt x="3754" y="3887"/>
                </a:lnTo>
                <a:lnTo>
                  <a:pt x="3761" y="3860"/>
                </a:lnTo>
                <a:lnTo>
                  <a:pt x="3768" y="3832"/>
                </a:lnTo>
                <a:lnTo>
                  <a:pt x="3774" y="3804"/>
                </a:lnTo>
                <a:lnTo>
                  <a:pt x="3781" y="3775"/>
                </a:lnTo>
                <a:lnTo>
                  <a:pt x="3786" y="3747"/>
                </a:lnTo>
                <a:lnTo>
                  <a:pt x="3794" y="3688"/>
                </a:lnTo>
                <a:lnTo>
                  <a:pt x="3801" y="3629"/>
                </a:lnTo>
                <a:lnTo>
                  <a:pt x="3805" y="3567"/>
                </a:lnTo>
                <a:lnTo>
                  <a:pt x="3807" y="3506"/>
                </a:lnTo>
                <a:lnTo>
                  <a:pt x="3808" y="3443"/>
                </a:lnTo>
                <a:lnTo>
                  <a:pt x="3806" y="3380"/>
                </a:lnTo>
                <a:lnTo>
                  <a:pt x="3803" y="3317"/>
                </a:lnTo>
                <a:lnTo>
                  <a:pt x="3798" y="3253"/>
                </a:lnTo>
                <a:lnTo>
                  <a:pt x="3791" y="3189"/>
                </a:lnTo>
                <a:lnTo>
                  <a:pt x="3783" y="3123"/>
                </a:lnTo>
                <a:lnTo>
                  <a:pt x="3772" y="3058"/>
                </a:lnTo>
                <a:lnTo>
                  <a:pt x="3761" y="2993"/>
                </a:lnTo>
                <a:lnTo>
                  <a:pt x="3749" y="2928"/>
                </a:lnTo>
                <a:lnTo>
                  <a:pt x="3735" y="2863"/>
                </a:lnTo>
                <a:lnTo>
                  <a:pt x="3719" y="2798"/>
                </a:lnTo>
                <a:lnTo>
                  <a:pt x="3702" y="2734"/>
                </a:lnTo>
                <a:lnTo>
                  <a:pt x="3685" y="2670"/>
                </a:lnTo>
                <a:lnTo>
                  <a:pt x="3666" y="2606"/>
                </a:lnTo>
                <a:lnTo>
                  <a:pt x="3647" y="2544"/>
                </a:lnTo>
                <a:lnTo>
                  <a:pt x="3626" y="2482"/>
                </a:lnTo>
                <a:lnTo>
                  <a:pt x="3605" y="2421"/>
                </a:lnTo>
                <a:lnTo>
                  <a:pt x="3583" y="2359"/>
                </a:lnTo>
                <a:lnTo>
                  <a:pt x="3561" y="2300"/>
                </a:lnTo>
                <a:lnTo>
                  <a:pt x="3537" y="2242"/>
                </a:lnTo>
                <a:lnTo>
                  <a:pt x="3513" y="2185"/>
                </a:lnTo>
                <a:lnTo>
                  <a:pt x="3488" y="2130"/>
                </a:lnTo>
                <a:lnTo>
                  <a:pt x="3464" y="2076"/>
                </a:lnTo>
                <a:lnTo>
                  <a:pt x="3439" y="2023"/>
                </a:lnTo>
                <a:lnTo>
                  <a:pt x="3414" y="1973"/>
                </a:lnTo>
                <a:lnTo>
                  <a:pt x="3388" y="1923"/>
                </a:lnTo>
                <a:lnTo>
                  <a:pt x="3363" y="1877"/>
                </a:lnTo>
                <a:lnTo>
                  <a:pt x="3337" y="1832"/>
                </a:lnTo>
                <a:lnTo>
                  <a:pt x="3312" y="1788"/>
                </a:lnTo>
                <a:lnTo>
                  <a:pt x="3287" y="1747"/>
                </a:lnTo>
                <a:lnTo>
                  <a:pt x="3261" y="1709"/>
                </a:lnTo>
                <a:lnTo>
                  <a:pt x="3237" y="1673"/>
                </a:lnTo>
                <a:lnTo>
                  <a:pt x="3212" y="1638"/>
                </a:lnTo>
                <a:lnTo>
                  <a:pt x="3188" y="1608"/>
                </a:lnTo>
                <a:lnTo>
                  <a:pt x="3164" y="1579"/>
                </a:lnTo>
                <a:lnTo>
                  <a:pt x="3141" y="1554"/>
                </a:lnTo>
                <a:lnTo>
                  <a:pt x="3118" y="1530"/>
                </a:lnTo>
                <a:close/>
                <a:moveTo>
                  <a:pt x="2672" y="3305"/>
                </a:moveTo>
                <a:lnTo>
                  <a:pt x="2672" y="3305"/>
                </a:lnTo>
                <a:lnTo>
                  <a:pt x="2669" y="3323"/>
                </a:lnTo>
                <a:lnTo>
                  <a:pt x="2667" y="3340"/>
                </a:lnTo>
                <a:lnTo>
                  <a:pt x="2663" y="3359"/>
                </a:lnTo>
                <a:lnTo>
                  <a:pt x="2659" y="3376"/>
                </a:lnTo>
                <a:lnTo>
                  <a:pt x="2654" y="3393"/>
                </a:lnTo>
                <a:lnTo>
                  <a:pt x="2649" y="3410"/>
                </a:lnTo>
                <a:lnTo>
                  <a:pt x="2643" y="3427"/>
                </a:lnTo>
                <a:lnTo>
                  <a:pt x="2637" y="3444"/>
                </a:lnTo>
                <a:lnTo>
                  <a:pt x="2629" y="3460"/>
                </a:lnTo>
                <a:lnTo>
                  <a:pt x="2621" y="3477"/>
                </a:lnTo>
                <a:lnTo>
                  <a:pt x="2604" y="3509"/>
                </a:lnTo>
                <a:lnTo>
                  <a:pt x="2584" y="3542"/>
                </a:lnTo>
                <a:lnTo>
                  <a:pt x="2561" y="3574"/>
                </a:lnTo>
                <a:lnTo>
                  <a:pt x="2549" y="3589"/>
                </a:lnTo>
                <a:lnTo>
                  <a:pt x="2537" y="3603"/>
                </a:lnTo>
                <a:lnTo>
                  <a:pt x="2523" y="3617"/>
                </a:lnTo>
                <a:lnTo>
                  <a:pt x="2509" y="3632"/>
                </a:lnTo>
                <a:lnTo>
                  <a:pt x="2495" y="3645"/>
                </a:lnTo>
                <a:lnTo>
                  <a:pt x="2481" y="3658"/>
                </a:lnTo>
                <a:lnTo>
                  <a:pt x="2465" y="3670"/>
                </a:lnTo>
                <a:lnTo>
                  <a:pt x="2449" y="3683"/>
                </a:lnTo>
                <a:lnTo>
                  <a:pt x="2433" y="3695"/>
                </a:lnTo>
                <a:lnTo>
                  <a:pt x="2416" y="3706"/>
                </a:lnTo>
                <a:lnTo>
                  <a:pt x="2398" y="3717"/>
                </a:lnTo>
                <a:lnTo>
                  <a:pt x="2380" y="3727"/>
                </a:lnTo>
                <a:lnTo>
                  <a:pt x="2342" y="3748"/>
                </a:lnTo>
                <a:lnTo>
                  <a:pt x="2302" y="3766"/>
                </a:lnTo>
                <a:lnTo>
                  <a:pt x="2283" y="3774"/>
                </a:lnTo>
                <a:lnTo>
                  <a:pt x="2263" y="3780"/>
                </a:lnTo>
                <a:lnTo>
                  <a:pt x="2242" y="3785"/>
                </a:lnTo>
                <a:lnTo>
                  <a:pt x="2223" y="3792"/>
                </a:lnTo>
                <a:lnTo>
                  <a:pt x="2210" y="3970"/>
                </a:lnTo>
                <a:lnTo>
                  <a:pt x="2209" y="3979"/>
                </a:lnTo>
                <a:lnTo>
                  <a:pt x="2207" y="3987"/>
                </a:lnTo>
                <a:lnTo>
                  <a:pt x="2204" y="3996"/>
                </a:lnTo>
                <a:lnTo>
                  <a:pt x="2200" y="4004"/>
                </a:lnTo>
                <a:lnTo>
                  <a:pt x="2194" y="4013"/>
                </a:lnTo>
                <a:lnTo>
                  <a:pt x="2188" y="4020"/>
                </a:lnTo>
                <a:lnTo>
                  <a:pt x="2181" y="4027"/>
                </a:lnTo>
                <a:lnTo>
                  <a:pt x="2174" y="4033"/>
                </a:lnTo>
                <a:lnTo>
                  <a:pt x="2166" y="4039"/>
                </a:lnTo>
                <a:lnTo>
                  <a:pt x="2157" y="4045"/>
                </a:lnTo>
                <a:lnTo>
                  <a:pt x="2148" y="4049"/>
                </a:lnTo>
                <a:lnTo>
                  <a:pt x="2137" y="4053"/>
                </a:lnTo>
                <a:lnTo>
                  <a:pt x="2127" y="4056"/>
                </a:lnTo>
                <a:lnTo>
                  <a:pt x="2117" y="4059"/>
                </a:lnTo>
                <a:lnTo>
                  <a:pt x="2106" y="4060"/>
                </a:lnTo>
                <a:lnTo>
                  <a:pt x="2095" y="4061"/>
                </a:lnTo>
                <a:lnTo>
                  <a:pt x="2083" y="4061"/>
                </a:lnTo>
                <a:lnTo>
                  <a:pt x="2072" y="4060"/>
                </a:lnTo>
                <a:lnTo>
                  <a:pt x="2061" y="4058"/>
                </a:lnTo>
                <a:lnTo>
                  <a:pt x="2052" y="4055"/>
                </a:lnTo>
                <a:lnTo>
                  <a:pt x="2042" y="4052"/>
                </a:lnTo>
                <a:lnTo>
                  <a:pt x="2032" y="4048"/>
                </a:lnTo>
                <a:lnTo>
                  <a:pt x="2024" y="4043"/>
                </a:lnTo>
                <a:lnTo>
                  <a:pt x="2016" y="4038"/>
                </a:lnTo>
                <a:lnTo>
                  <a:pt x="2009" y="4032"/>
                </a:lnTo>
                <a:lnTo>
                  <a:pt x="2003" y="4025"/>
                </a:lnTo>
                <a:lnTo>
                  <a:pt x="1998" y="4018"/>
                </a:lnTo>
                <a:lnTo>
                  <a:pt x="1993" y="4011"/>
                </a:lnTo>
                <a:lnTo>
                  <a:pt x="1990" y="4002"/>
                </a:lnTo>
                <a:lnTo>
                  <a:pt x="1987" y="3993"/>
                </a:lnTo>
                <a:lnTo>
                  <a:pt x="1986" y="3985"/>
                </a:lnTo>
                <a:lnTo>
                  <a:pt x="1985" y="3976"/>
                </a:lnTo>
                <a:lnTo>
                  <a:pt x="1987" y="3833"/>
                </a:lnTo>
                <a:lnTo>
                  <a:pt x="1973" y="3834"/>
                </a:lnTo>
                <a:lnTo>
                  <a:pt x="1960" y="3835"/>
                </a:lnTo>
                <a:lnTo>
                  <a:pt x="1946" y="3836"/>
                </a:lnTo>
                <a:lnTo>
                  <a:pt x="1932" y="3837"/>
                </a:lnTo>
                <a:lnTo>
                  <a:pt x="1906" y="3836"/>
                </a:lnTo>
                <a:lnTo>
                  <a:pt x="1882" y="3835"/>
                </a:lnTo>
                <a:lnTo>
                  <a:pt x="1834" y="3832"/>
                </a:lnTo>
                <a:lnTo>
                  <a:pt x="1838" y="3976"/>
                </a:lnTo>
                <a:lnTo>
                  <a:pt x="1837" y="3985"/>
                </a:lnTo>
                <a:lnTo>
                  <a:pt x="1836" y="3993"/>
                </a:lnTo>
                <a:lnTo>
                  <a:pt x="1833" y="4001"/>
                </a:lnTo>
                <a:lnTo>
                  <a:pt x="1830" y="4010"/>
                </a:lnTo>
                <a:lnTo>
                  <a:pt x="1825" y="4017"/>
                </a:lnTo>
                <a:lnTo>
                  <a:pt x="1820" y="4024"/>
                </a:lnTo>
                <a:lnTo>
                  <a:pt x="1813" y="4031"/>
                </a:lnTo>
                <a:lnTo>
                  <a:pt x="1806" y="4037"/>
                </a:lnTo>
                <a:lnTo>
                  <a:pt x="1798" y="4042"/>
                </a:lnTo>
                <a:lnTo>
                  <a:pt x="1790" y="4047"/>
                </a:lnTo>
                <a:lnTo>
                  <a:pt x="1781" y="4051"/>
                </a:lnTo>
                <a:lnTo>
                  <a:pt x="1772" y="4054"/>
                </a:lnTo>
                <a:lnTo>
                  <a:pt x="1762" y="4057"/>
                </a:lnTo>
                <a:lnTo>
                  <a:pt x="1750" y="4059"/>
                </a:lnTo>
                <a:lnTo>
                  <a:pt x="1740" y="4060"/>
                </a:lnTo>
                <a:lnTo>
                  <a:pt x="1729" y="4060"/>
                </a:lnTo>
                <a:lnTo>
                  <a:pt x="1718" y="4059"/>
                </a:lnTo>
                <a:lnTo>
                  <a:pt x="1706" y="4058"/>
                </a:lnTo>
                <a:lnTo>
                  <a:pt x="1695" y="4055"/>
                </a:lnTo>
                <a:lnTo>
                  <a:pt x="1685" y="4052"/>
                </a:lnTo>
                <a:lnTo>
                  <a:pt x="1675" y="4048"/>
                </a:lnTo>
                <a:lnTo>
                  <a:pt x="1666" y="4043"/>
                </a:lnTo>
                <a:lnTo>
                  <a:pt x="1658" y="4038"/>
                </a:lnTo>
                <a:lnTo>
                  <a:pt x="1649" y="4032"/>
                </a:lnTo>
                <a:lnTo>
                  <a:pt x="1641" y="4026"/>
                </a:lnTo>
                <a:lnTo>
                  <a:pt x="1635" y="4019"/>
                </a:lnTo>
                <a:lnTo>
                  <a:pt x="1629" y="4011"/>
                </a:lnTo>
                <a:lnTo>
                  <a:pt x="1624" y="4002"/>
                </a:lnTo>
                <a:lnTo>
                  <a:pt x="1620" y="3994"/>
                </a:lnTo>
                <a:lnTo>
                  <a:pt x="1617" y="3986"/>
                </a:lnTo>
                <a:lnTo>
                  <a:pt x="1614" y="3977"/>
                </a:lnTo>
                <a:lnTo>
                  <a:pt x="1613" y="3968"/>
                </a:lnTo>
                <a:lnTo>
                  <a:pt x="1600" y="3789"/>
                </a:lnTo>
                <a:lnTo>
                  <a:pt x="1573" y="3780"/>
                </a:lnTo>
                <a:lnTo>
                  <a:pt x="1547" y="3770"/>
                </a:lnTo>
                <a:lnTo>
                  <a:pt x="1521" y="3760"/>
                </a:lnTo>
                <a:lnTo>
                  <a:pt x="1498" y="3749"/>
                </a:lnTo>
                <a:lnTo>
                  <a:pt x="1474" y="3737"/>
                </a:lnTo>
                <a:lnTo>
                  <a:pt x="1452" y="3724"/>
                </a:lnTo>
                <a:lnTo>
                  <a:pt x="1429" y="3711"/>
                </a:lnTo>
                <a:lnTo>
                  <a:pt x="1409" y="3697"/>
                </a:lnTo>
                <a:lnTo>
                  <a:pt x="1387" y="3678"/>
                </a:lnTo>
                <a:lnTo>
                  <a:pt x="1365" y="3659"/>
                </a:lnTo>
                <a:lnTo>
                  <a:pt x="1345" y="3639"/>
                </a:lnTo>
                <a:lnTo>
                  <a:pt x="1324" y="3616"/>
                </a:lnTo>
                <a:lnTo>
                  <a:pt x="1305" y="3594"/>
                </a:lnTo>
                <a:lnTo>
                  <a:pt x="1287" y="3569"/>
                </a:lnTo>
                <a:lnTo>
                  <a:pt x="1269" y="3544"/>
                </a:lnTo>
                <a:lnTo>
                  <a:pt x="1252" y="3518"/>
                </a:lnTo>
                <a:lnTo>
                  <a:pt x="1237" y="3489"/>
                </a:lnTo>
                <a:lnTo>
                  <a:pt x="1222" y="3460"/>
                </a:lnTo>
                <a:lnTo>
                  <a:pt x="1207" y="3432"/>
                </a:lnTo>
                <a:lnTo>
                  <a:pt x="1194" y="3401"/>
                </a:lnTo>
                <a:lnTo>
                  <a:pt x="1182" y="3370"/>
                </a:lnTo>
                <a:lnTo>
                  <a:pt x="1170" y="3338"/>
                </a:lnTo>
                <a:lnTo>
                  <a:pt x="1159" y="3306"/>
                </a:lnTo>
                <a:lnTo>
                  <a:pt x="1149" y="3272"/>
                </a:lnTo>
                <a:lnTo>
                  <a:pt x="1148" y="3258"/>
                </a:lnTo>
                <a:lnTo>
                  <a:pt x="1149" y="3244"/>
                </a:lnTo>
                <a:lnTo>
                  <a:pt x="1151" y="3230"/>
                </a:lnTo>
                <a:lnTo>
                  <a:pt x="1154" y="3217"/>
                </a:lnTo>
                <a:lnTo>
                  <a:pt x="1158" y="3205"/>
                </a:lnTo>
                <a:lnTo>
                  <a:pt x="1165" y="3194"/>
                </a:lnTo>
                <a:lnTo>
                  <a:pt x="1172" y="3183"/>
                </a:lnTo>
                <a:lnTo>
                  <a:pt x="1179" y="3173"/>
                </a:lnTo>
                <a:lnTo>
                  <a:pt x="1188" y="3165"/>
                </a:lnTo>
                <a:lnTo>
                  <a:pt x="1197" y="3157"/>
                </a:lnTo>
                <a:lnTo>
                  <a:pt x="1208" y="3151"/>
                </a:lnTo>
                <a:lnTo>
                  <a:pt x="1220" y="3146"/>
                </a:lnTo>
                <a:lnTo>
                  <a:pt x="1232" y="3142"/>
                </a:lnTo>
                <a:lnTo>
                  <a:pt x="1245" y="3140"/>
                </a:lnTo>
                <a:lnTo>
                  <a:pt x="1258" y="3139"/>
                </a:lnTo>
                <a:lnTo>
                  <a:pt x="1273" y="3139"/>
                </a:lnTo>
                <a:lnTo>
                  <a:pt x="1288" y="3141"/>
                </a:lnTo>
                <a:lnTo>
                  <a:pt x="1302" y="3145"/>
                </a:lnTo>
                <a:lnTo>
                  <a:pt x="1316" y="3149"/>
                </a:lnTo>
                <a:lnTo>
                  <a:pt x="1330" y="3155"/>
                </a:lnTo>
                <a:lnTo>
                  <a:pt x="1343" y="3163"/>
                </a:lnTo>
                <a:lnTo>
                  <a:pt x="1355" y="3171"/>
                </a:lnTo>
                <a:lnTo>
                  <a:pt x="1367" y="3181"/>
                </a:lnTo>
                <a:lnTo>
                  <a:pt x="1378" y="3192"/>
                </a:lnTo>
                <a:lnTo>
                  <a:pt x="1389" y="3203"/>
                </a:lnTo>
                <a:lnTo>
                  <a:pt x="1398" y="3215"/>
                </a:lnTo>
                <a:lnTo>
                  <a:pt x="1407" y="3228"/>
                </a:lnTo>
                <a:lnTo>
                  <a:pt x="1414" y="3243"/>
                </a:lnTo>
                <a:lnTo>
                  <a:pt x="1420" y="3256"/>
                </a:lnTo>
                <a:lnTo>
                  <a:pt x="1424" y="3271"/>
                </a:lnTo>
                <a:lnTo>
                  <a:pt x="1428" y="3286"/>
                </a:lnTo>
                <a:lnTo>
                  <a:pt x="1430" y="3302"/>
                </a:lnTo>
                <a:lnTo>
                  <a:pt x="1436" y="3321"/>
                </a:lnTo>
                <a:lnTo>
                  <a:pt x="1441" y="3339"/>
                </a:lnTo>
                <a:lnTo>
                  <a:pt x="1447" y="3358"/>
                </a:lnTo>
                <a:lnTo>
                  <a:pt x="1454" y="3375"/>
                </a:lnTo>
                <a:lnTo>
                  <a:pt x="1461" y="3391"/>
                </a:lnTo>
                <a:lnTo>
                  <a:pt x="1469" y="3407"/>
                </a:lnTo>
                <a:lnTo>
                  <a:pt x="1477" y="3421"/>
                </a:lnTo>
                <a:lnTo>
                  <a:pt x="1486" y="3435"/>
                </a:lnTo>
                <a:lnTo>
                  <a:pt x="1496" y="3449"/>
                </a:lnTo>
                <a:lnTo>
                  <a:pt x="1506" y="3463"/>
                </a:lnTo>
                <a:lnTo>
                  <a:pt x="1516" y="3475"/>
                </a:lnTo>
                <a:lnTo>
                  <a:pt x="1527" y="3487"/>
                </a:lnTo>
                <a:lnTo>
                  <a:pt x="1538" y="3499"/>
                </a:lnTo>
                <a:lnTo>
                  <a:pt x="1551" y="3510"/>
                </a:lnTo>
                <a:lnTo>
                  <a:pt x="1577" y="3533"/>
                </a:lnTo>
                <a:lnTo>
                  <a:pt x="1542" y="2990"/>
                </a:lnTo>
                <a:lnTo>
                  <a:pt x="1507" y="2977"/>
                </a:lnTo>
                <a:lnTo>
                  <a:pt x="1474" y="2962"/>
                </a:lnTo>
                <a:lnTo>
                  <a:pt x="1446" y="2949"/>
                </a:lnTo>
                <a:lnTo>
                  <a:pt x="1420" y="2937"/>
                </a:lnTo>
                <a:lnTo>
                  <a:pt x="1389" y="2918"/>
                </a:lnTo>
                <a:lnTo>
                  <a:pt x="1359" y="2897"/>
                </a:lnTo>
                <a:lnTo>
                  <a:pt x="1345" y="2886"/>
                </a:lnTo>
                <a:lnTo>
                  <a:pt x="1332" y="2875"/>
                </a:lnTo>
                <a:lnTo>
                  <a:pt x="1318" y="2864"/>
                </a:lnTo>
                <a:lnTo>
                  <a:pt x="1306" y="2852"/>
                </a:lnTo>
                <a:lnTo>
                  <a:pt x="1294" y="2840"/>
                </a:lnTo>
                <a:lnTo>
                  <a:pt x="1283" y="2827"/>
                </a:lnTo>
                <a:lnTo>
                  <a:pt x="1273" y="2815"/>
                </a:lnTo>
                <a:lnTo>
                  <a:pt x="1262" y="2801"/>
                </a:lnTo>
                <a:lnTo>
                  <a:pt x="1252" y="2787"/>
                </a:lnTo>
                <a:lnTo>
                  <a:pt x="1243" y="2774"/>
                </a:lnTo>
                <a:lnTo>
                  <a:pt x="1235" y="2760"/>
                </a:lnTo>
                <a:lnTo>
                  <a:pt x="1227" y="2744"/>
                </a:lnTo>
                <a:lnTo>
                  <a:pt x="1212" y="2715"/>
                </a:lnTo>
                <a:lnTo>
                  <a:pt x="1200" y="2684"/>
                </a:lnTo>
                <a:lnTo>
                  <a:pt x="1190" y="2654"/>
                </a:lnTo>
                <a:lnTo>
                  <a:pt x="1182" y="2622"/>
                </a:lnTo>
                <a:lnTo>
                  <a:pt x="1177" y="2590"/>
                </a:lnTo>
                <a:lnTo>
                  <a:pt x="1173" y="2557"/>
                </a:lnTo>
                <a:lnTo>
                  <a:pt x="1172" y="2523"/>
                </a:lnTo>
                <a:lnTo>
                  <a:pt x="1173" y="2490"/>
                </a:lnTo>
                <a:lnTo>
                  <a:pt x="1175" y="2458"/>
                </a:lnTo>
                <a:lnTo>
                  <a:pt x="1179" y="2429"/>
                </a:lnTo>
                <a:lnTo>
                  <a:pt x="1185" y="2399"/>
                </a:lnTo>
                <a:lnTo>
                  <a:pt x="1192" y="2370"/>
                </a:lnTo>
                <a:lnTo>
                  <a:pt x="1201" y="2341"/>
                </a:lnTo>
                <a:lnTo>
                  <a:pt x="1212" y="2314"/>
                </a:lnTo>
                <a:lnTo>
                  <a:pt x="1225" y="2286"/>
                </a:lnTo>
                <a:lnTo>
                  <a:pt x="1239" y="2260"/>
                </a:lnTo>
                <a:lnTo>
                  <a:pt x="1254" y="2234"/>
                </a:lnTo>
                <a:lnTo>
                  <a:pt x="1270" y="2209"/>
                </a:lnTo>
                <a:lnTo>
                  <a:pt x="1289" y="2185"/>
                </a:lnTo>
                <a:lnTo>
                  <a:pt x="1308" y="2163"/>
                </a:lnTo>
                <a:lnTo>
                  <a:pt x="1329" y="2140"/>
                </a:lnTo>
                <a:lnTo>
                  <a:pt x="1350" y="2120"/>
                </a:lnTo>
                <a:lnTo>
                  <a:pt x="1372" y="2101"/>
                </a:lnTo>
                <a:lnTo>
                  <a:pt x="1396" y="2082"/>
                </a:lnTo>
                <a:lnTo>
                  <a:pt x="1413" y="2069"/>
                </a:lnTo>
                <a:lnTo>
                  <a:pt x="1432" y="2058"/>
                </a:lnTo>
                <a:lnTo>
                  <a:pt x="1453" y="2046"/>
                </a:lnTo>
                <a:lnTo>
                  <a:pt x="1474" y="2034"/>
                </a:lnTo>
                <a:lnTo>
                  <a:pt x="1498" y="2024"/>
                </a:lnTo>
                <a:lnTo>
                  <a:pt x="1521" y="2013"/>
                </a:lnTo>
                <a:lnTo>
                  <a:pt x="1547" y="2003"/>
                </a:lnTo>
                <a:lnTo>
                  <a:pt x="1574" y="1993"/>
                </a:lnTo>
                <a:lnTo>
                  <a:pt x="1590" y="1796"/>
                </a:lnTo>
                <a:lnTo>
                  <a:pt x="1592" y="1786"/>
                </a:lnTo>
                <a:lnTo>
                  <a:pt x="1594" y="1777"/>
                </a:lnTo>
                <a:lnTo>
                  <a:pt x="1599" y="1768"/>
                </a:lnTo>
                <a:lnTo>
                  <a:pt x="1603" y="1758"/>
                </a:lnTo>
                <a:lnTo>
                  <a:pt x="1609" y="1749"/>
                </a:lnTo>
                <a:lnTo>
                  <a:pt x="1615" y="1741"/>
                </a:lnTo>
                <a:lnTo>
                  <a:pt x="1622" y="1734"/>
                </a:lnTo>
                <a:lnTo>
                  <a:pt x="1630" y="1727"/>
                </a:lnTo>
                <a:lnTo>
                  <a:pt x="1639" y="1720"/>
                </a:lnTo>
                <a:lnTo>
                  <a:pt x="1648" y="1714"/>
                </a:lnTo>
                <a:lnTo>
                  <a:pt x="1659" y="1709"/>
                </a:lnTo>
                <a:lnTo>
                  <a:pt x="1669" y="1704"/>
                </a:lnTo>
                <a:lnTo>
                  <a:pt x="1680" y="1700"/>
                </a:lnTo>
                <a:lnTo>
                  <a:pt x="1691" y="1697"/>
                </a:lnTo>
                <a:lnTo>
                  <a:pt x="1703" y="1695"/>
                </a:lnTo>
                <a:lnTo>
                  <a:pt x="1716" y="1694"/>
                </a:lnTo>
                <a:lnTo>
                  <a:pt x="1727" y="1694"/>
                </a:lnTo>
                <a:lnTo>
                  <a:pt x="1739" y="1695"/>
                </a:lnTo>
                <a:lnTo>
                  <a:pt x="1750" y="1697"/>
                </a:lnTo>
                <a:lnTo>
                  <a:pt x="1760" y="1700"/>
                </a:lnTo>
                <a:lnTo>
                  <a:pt x="1771" y="1703"/>
                </a:lnTo>
                <a:lnTo>
                  <a:pt x="1781" y="1708"/>
                </a:lnTo>
                <a:lnTo>
                  <a:pt x="1789" y="1713"/>
                </a:lnTo>
                <a:lnTo>
                  <a:pt x="1797" y="1719"/>
                </a:lnTo>
                <a:lnTo>
                  <a:pt x="1805" y="1725"/>
                </a:lnTo>
                <a:lnTo>
                  <a:pt x="1811" y="1732"/>
                </a:lnTo>
                <a:lnTo>
                  <a:pt x="1818" y="1740"/>
                </a:lnTo>
                <a:lnTo>
                  <a:pt x="1822" y="1748"/>
                </a:lnTo>
                <a:lnTo>
                  <a:pt x="1826" y="1756"/>
                </a:lnTo>
                <a:lnTo>
                  <a:pt x="1829" y="1766"/>
                </a:lnTo>
                <a:lnTo>
                  <a:pt x="1830" y="1775"/>
                </a:lnTo>
                <a:lnTo>
                  <a:pt x="1831" y="1784"/>
                </a:lnTo>
                <a:lnTo>
                  <a:pt x="1826" y="1944"/>
                </a:lnTo>
                <a:lnTo>
                  <a:pt x="1849" y="1943"/>
                </a:lnTo>
                <a:lnTo>
                  <a:pt x="1861" y="1942"/>
                </a:lnTo>
                <a:lnTo>
                  <a:pt x="1873" y="1941"/>
                </a:lnTo>
                <a:lnTo>
                  <a:pt x="1904" y="1942"/>
                </a:lnTo>
                <a:lnTo>
                  <a:pt x="1934" y="1944"/>
                </a:lnTo>
                <a:lnTo>
                  <a:pt x="1992" y="1949"/>
                </a:lnTo>
                <a:lnTo>
                  <a:pt x="1989" y="1784"/>
                </a:lnTo>
                <a:lnTo>
                  <a:pt x="1990" y="1774"/>
                </a:lnTo>
                <a:lnTo>
                  <a:pt x="1991" y="1765"/>
                </a:lnTo>
                <a:lnTo>
                  <a:pt x="1994" y="1755"/>
                </a:lnTo>
                <a:lnTo>
                  <a:pt x="1998" y="1747"/>
                </a:lnTo>
                <a:lnTo>
                  <a:pt x="2002" y="1739"/>
                </a:lnTo>
                <a:lnTo>
                  <a:pt x="2008" y="1731"/>
                </a:lnTo>
                <a:lnTo>
                  <a:pt x="2015" y="1725"/>
                </a:lnTo>
                <a:lnTo>
                  <a:pt x="2022" y="1718"/>
                </a:lnTo>
                <a:lnTo>
                  <a:pt x="2030" y="1712"/>
                </a:lnTo>
                <a:lnTo>
                  <a:pt x="2040" y="1707"/>
                </a:lnTo>
                <a:lnTo>
                  <a:pt x="2049" y="1702"/>
                </a:lnTo>
                <a:lnTo>
                  <a:pt x="2059" y="1698"/>
                </a:lnTo>
                <a:lnTo>
                  <a:pt x="2070" y="1696"/>
                </a:lnTo>
                <a:lnTo>
                  <a:pt x="2081" y="1694"/>
                </a:lnTo>
                <a:lnTo>
                  <a:pt x="2094" y="1693"/>
                </a:lnTo>
                <a:lnTo>
                  <a:pt x="2105" y="1693"/>
                </a:lnTo>
                <a:lnTo>
                  <a:pt x="2117" y="1694"/>
                </a:lnTo>
                <a:lnTo>
                  <a:pt x="2129" y="1695"/>
                </a:lnTo>
                <a:lnTo>
                  <a:pt x="2140" y="1698"/>
                </a:lnTo>
                <a:lnTo>
                  <a:pt x="2152" y="1702"/>
                </a:lnTo>
                <a:lnTo>
                  <a:pt x="2162" y="1707"/>
                </a:lnTo>
                <a:lnTo>
                  <a:pt x="2172" y="1712"/>
                </a:lnTo>
                <a:lnTo>
                  <a:pt x="2181" y="1718"/>
                </a:lnTo>
                <a:lnTo>
                  <a:pt x="2190" y="1724"/>
                </a:lnTo>
                <a:lnTo>
                  <a:pt x="2199" y="1731"/>
                </a:lnTo>
                <a:lnTo>
                  <a:pt x="2206" y="1739"/>
                </a:lnTo>
                <a:lnTo>
                  <a:pt x="2213" y="1747"/>
                </a:lnTo>
                <a:lnTo>
                  <a:pt x="2218" y="1755"/>
                </a:lnTo>
                <a:lnTo>
                  <a:pt x="2223" y="1765"/>
                </a:lnTo>
                <a:lnTo>
                  <a:pt x="2226" y="1774"/>
                </a:lnTo>
                <a:lnTo>
                  <a:pt x="2229" y="1783"/>
                </a:lnTo>
                <a:lnTo>
                  <a:pt x="2230" y="1793"/>
                </a:lnTo>
                <a:lnTo>
                  <a:pt x="2246" y="2001"/>
                </a:lnTo>
                <a:lnTo>
                  <a:pt x="2256" y="2004"/>
                </a:lnTo>
                <a:lnTo>
                  <a:pt x="2266" y="2007"/>
                </a:lnTo>
                <a:lnTo>
                  <a:pt x="2307" y="2024"/>
                </a:lnTo>
                <a:lnTo>
                  <a:pt x="2344" y="2043"/>
                </a:lnTo>
                <a:lnTo>
                  <a:pt x="2379" y="2063"/>
                </a:lnTo>
                <a:lnTo>
                  <a:pt x="2395" y="2073"/>
                </a:lnTo>
                <a:lnTo>
                  <a:pt x="2411" y="2084"/>
                </a:lnTo>
                <a:lnTo>
                  <a:pt x="2427" y="2096"/>
                </a:lnTo>
                <a:lnTo>
                  <a:pt x="2441" y="2107"/>
                </a:lnTo>
                <a:lnTo>
                  <a:pt x="2454" y="2119"/>
                </a:lnTo>
                <a:lnTo>
                  <a:pt x="2467" y="2130"/>
                </a:lnTo>
                <a:lnTo>
                  <a:pt x="2481" y="2143"/>
                </a:lnTo>
                <a:lnTo>
                  <a:pt x="2493" y="2156"/>
                </a:lnTo>
                <a:lnTo>
                  <a:pt x="2504" y="2169"/>
                </a:lnTo>
                <a:lnTo>
                  <a:pt x="2514" y="2182"/>
                </a:lnTo>
                <a:lnTo>
                  <a:pt x="2525" y="2196"/>
                </a:lnTo>
                <a:lnTo>
                  <a:pt x="2535" y="2211"/>
                </a:lnTo>
                <a:lnTo>
                  <a:pt x="2544" y="2227"/>
                </a:lnTo>
                <a:lnTo>
                  <a:pt x="2553" y="2244"/>
                </a:lnTo>
                <a:lnTo>
                  <a:pt x="2562" y="2262"/>
                </a:lnTo>
                <a:lnTo>
                  <a:pt x="2570" y="2280"/>
                </a:lnTo>
                <a:lnTo>
                  <a:pt x="2587" y="2319"/>
                </a:lnTo>
                <a:lnTo>
                  <a:pt x="2602" y="2359"/>
                </a:lnTo>
                <a:lnTo>
                  <a:pt x="2615" y="2403"/>
                </a:lnTo>
                <a:lnTo>
                  <a:pt x="2626" y="2447"/>
                </a:lnTo>
                <a:lnTo>
                  <a:pt x="2637" y="2493"/>
                </a:lnTo>
                <a:lnTo>
                  <a:pt x="2637" y="2508"/>
                </a:lnTo>
                <a:lnTo>
                  <a:pt x="2636" y="2523"/>
                </a:lnTo>
                <a:lnTo>
                  <a:pt x="2633" y="2539"/>
                </a:lnTo>
                <a:lnTo>
                  <a:pt x="2628" y="2553"/>
                </a:lnTo>
                <a:lnTo>
                  <a:pt x="2623" y="2566"/>
                </a:lnTo>
                <a:lnTo>
                  <a:pt x="2616" y="2578"/>
                </a:lnTo>
                <a:lnTo>
                  <a:pt x="2609" y="2590"/>
                </a:lnTo>
                <a:lnTo>
                  <a:pt x="2600" y="2601"/>
                </a:lnTo>
                <a:lnTo>
                  <a:pt x="2591" y="2611"/>
                </a:lnTo>
                <a:lnTo>
                  <a:pt x="2580" y="2619"/>
                </a:lnTo>
                <a:lnTo>
                  <a:pt x="2568" y="2626"/>
                </a:lnTo>
                <a:lnTo>
                  <a:pt x="2556" y="2632"/>
                </a:lnTo>
                <a:lnTo>
                  <a:pt x="2543" y="2637"/>
                </a:lnTo>
                <a:lnTo>
                  <a:pt x="2529" y="2642"/>
                </a:lnTo>
                <a:lnTo>
                  <a:pt x="2514" y="2644"/>
                </a:lnTo>
                <a:lnTo>
                  <a:pt x="2500" y="2644"/>
                </a:lnTo>
                <a:lnTo>
                  <a:pt x="2485" y="2643"/>
                </a:lnTo>
                <a:lnTo>
                  <a:pt x="2470" y="2640"/>
                </a:lnTo>
                <a:lnTo>
                  <a:pt x="2454" y="2635"/>
                </a:lnTo>
                <a:lnTo>
                  <a:pt x="2440" y="2629"/>
                </a:lnTo>
                <a:lnTo>
                  <a:pt x="2427" y="2622"/>
                </a:lnTo>
                <a:lnTo>
                  <a:pt x="2413" y="2614"/>
                </a:lnTo>
                <a:lnTo>
                  <a:pt x="2401" y="2604"/>
                </a:lnTo>
                <a:lnTo>
                  <a:pt x="2390" y="2594"/>
                </a:lnTo>
                <a:lnTo>
                  <a:pt x="2380" y="2581"/>
                </a:lnTo>
                <a:lnTo>
                  <a:pt x="2371" y="2569"/>
                </a:lnTo>
                <a:lnTo>
                  <a:pt x="2363" y="2555"/>
                </a:lnTo>
                <a:lnTo>
                  <a:pt x="2355" y="2541"/>
                </a:lnTo>
                <a:lnTo>
                  <a:pt x="2349" y="2525"/>
                </a:lnTo>
                <a:lnTo>
                  <a:pt x="2345" y="2510"/>
                </a:lnTo>
                <a:lnTo>
                  <a:pt x="2342" y="2494"/>
                </a:lnTo>
                <a:lnTo>
                  <a:pt x="2341" y="2478"/>
                </a:lnTo>
                <a:lnTo>
                  <a:pt x="2335" y="2453"/>
                </a:lnTo>
                <a:lnTo>
                  <a:pt x="2329" y="2432"/>
                </a:lnTo>
                <a:lnTo>
                  <a:pt x="2321" y="2411"/>
                </a:lnTo>
                <a:lnTo>
                  <a:pt x="2313" y="2392"/>
                </a:lnTo>
                <a:lnTo>
                  <a:pt x="2302" y="2374"/>
                </a:lnTo>
                <a:lnTo>
                  <a:pt x="2291" y="2357"/>
                </a:lnTo>
                <a:lnTo>
                  <a:pt x="2280" y="2341"/>
                </a:lnTo>
                <a:lnTo>
                  <a:pt x="2268" y="2325"/>
                </a:lnTo>
                <a:lnTo>
                  <a:pt x="2278" y="2832"/>
                </a:lnTo>
                <a:lnTo>
                  <a:pt x="2328" y="2847"/>
                </a:lnTo>
                <a:lnTo>
                  <a:pt x="2372" y="2864"/>
                </a:lnTo>
                <a:lnTo>
                  <a:pt x="2409" y="2878"/>
                </a:lnTo>
                <a:lnTo>
                  <a:pt x="2442" y="2891"/>
                </a:lnTo>
                <a:lnTo>
                  <a:pt x="2473" y="2906"/>
                </a:lnTo>
                <a:lnTo>
                  <a:pt x="2501" y="2923"/>
                </a:lnTo>
                <a:lnTo>
                  <a:pt x="2514" y="2932"/>
                </a:lnTo>
                <a:lnTo>
                  <a:pt x="2528" y="2941"/>
                </a:lnTo>
                <a:lnTo>
                  <a:pt x="2540" y="2950"/>
                </a:lnTo>
                <a:lnTo>
                  <a:pt x="2551" y="2960"/>
                </a:lnTo>
                <a:lnTo>
                  <a:pt x="2563" y="2971"/>
                </a:lnTo>
                <a:lnTo>
                  <a:pt x="2573" y="2981"/>
                </a:lnTo>
                <a:lnTo>
                  <a:pt x="2584" y="2992"/>
                </a:lnTo>
                <a:lnTo>
                  <a:pt x="2594" y="3003"/>
                </a:lnTo>
                <a:lnTo>
                  <a:pt x="2603" y="3015"/>
                </a:lnTo>
                <a:lnTo>
                  <a:pt x="2612" y="3028"/>
                </a:lnTo>
                <a:lnTo>
                  <a:pt x="2620" y="3040"/>
                </a:lnTo>
                <a:lnTo>
                  <a:pt x="2628" y="3053"/>
                </a:lnTo>
                <a:lnTo>
                  <a:pt x="2636" y="3066"/>
                </a:lnTo>
                <a:lnTo>
                  <a:pt x="2642" y="3080"/>
                </a:lnTo>
                <a:lnTo>
                  <a:pt x="2648" y="3094"/>
                </a:lnTo>
                <a:lnTo>
                  <a:pt x="2653" y="3108"/>
                </a:lnTo>
                <a:lnTo>
                  <a:pt x="2658" y="3122"/>
                </a:lnTo>
                <a:lnTo>
                  <a:pt x="2662" y="3138"/>
                </a:lnTo>
                <a:lnTo>
                  <a:pt x="2666" y="3153"/>
                </a:lnTo>
                <a:lnTo>
                  <a:pt x="2669" y="3168"/>
                </a:lnTo>
                <a:lnTo>
                  <a:pt x="2671" y="3184"/>
                </a:lnTo>
                <a:lnTo>
                  <a:pt x="2673" y="3201"/>
                </a:lnTo>
                <a:lnTo>
                  <a:pt x="2675" y="3234"/>
                </a:lnTo>
                <a:lnTo>
                  <a:pt x="2674" y="3269"/>
                </a:lnTo>
                <a:lnTo>
                  <a:pt x="2672" y="3305"/>
                </a:lnTo>
                <a:close/>
                <a:moveTo>
                  <a:pt x="2291" y="3213"/>
                </a:moveTo>
                <a:lnTo>
                  <a:pt x="2291" y="3213"/>
                </a:lnTo>
                <a:lnTo>
                  <a:pt x="2285" y="3210"/>
                </a:lnTo>
                <a:lnTo>
                  <a:pt x="2279" y="3207"/>
                </a:lnTo>
                <a:lnTo>
                  <a:pt x="2266" y="3202"/>
                </a:lnTo>
                <a:lnTo>
                  <a:pt x="2240" y="3563"/>
                </a:lnTo>
                <a:lnTo>
                  <a:pt x="2247" y="3560"/>
                </a:lnTo>
                <a:lnTo>
                  <a:pt x="2250" y="3558"/>
                </a:lnTo>
                <a:lnTo>
                  <a:pt x="2254" y="3557"/>
                </a:lnTo>
                <a:lnTo>
                  <a:pt x="2267" y="3546"/>
                </a:lnTo>
                <a:lnTo>
                  <a:pt x="2279" y="3536"/>
                </a:lnTo>
                <a:lnTo>
                  <a:pt x="2291" y="3526"/>
                </a:lnTo>
                <a:lnTo>
                  <a:pt x="2301" y="3514"/>
                </a:lnTo>
                <a:lnTo>
                  <a:pt x="2312" y="3503"/>
                </a:lnTo>
                <a:lnTo>
                  <a:pt x="2321" y="3492"/>
                </a:lnTo>
                <a:lnTo>
                  <a:pt x="2330" y="3480"/>
                </a:lnTo>
                <a:lnTo>
                  <a:pt x="2338" y="3469"/>
                </a:lnTo>
                <a:lnTo>
                  <a:pt x="2344" y="3456"/>
                </a:lnTo>
                <a:lnTo>
                  <a:pt x="2350" y="3444"/>
                </a:lnTo>
                <a:lnTo>
                  <a:pt x="2356" y="3432"/>
                </a:lnTo>
                <a:lnTo>
                  <a:pt x="2361" y="3419"/>
                </a:lnTo>
                <a:lnTo>
                  <a:pt x="2365" y="3407"/>
                </a:lnTo>
                <a:lnTo>
                  <a:pt x="2368" y="3393"/>
                </a:lnTo>
                <a:lnTo>
                  <a:pt x="2371" y="3380"/>
                </a:lnTo>
                <a:lnTo>
                  <a:pt x="2372" y="3366"/>
                </a:lnTo>
                <a:lnTo>
                  <a:pt x="2373" y="3355"/>
                </a:lnTo>
                <a:lnTo>
                  <a:pt x="2373" y="3342"/>
                </a:lnTo>
                <a:lnTo>
                  <a:pt x="2372" y="3331"/>
                </a:lnTo>
                <a:lnTo>
                  <a:pt x="2371" y="3320"/>
                </a:lnTo>
                <a:lnTo>
                  <a:pt x="2368" y="3309"/>
                </a:lnTo>
                <a:lnTo>
                  <a:pt x="2365" y="3299"/>
                </a:lnTo>
                <a:lnTo>
                  <a:pt x="2361" y="3288"/>
                </a:lnTo>
                <a:lnTo>
                  <a:pt x="2356" y="3278"/>
                </a:lnTo>
                <a:lnTo>
                  <a:pt x="2350" y="3269"/>
                </a:lnTo>
                <a:lnTo>
                  <a:pt x="2344" y="3260"/>
                </a:lnTo>
                <a:lnTo>
                  <a:pt x="2337" y="3252"/>
                </a:lnTo>
                <a:lnTo>
                  <a:pt x="2330" y="3243"/>
                </a:lnTo>
                <a:lnTo>
                  <a:pt x="2321" y="3235"/>
                </a:lnTo>
                <a:lnTo>
                  <a:pt x="2312" y="3227"/>
                </a:lnTo>
                <a:lnTo>
                  <a:pt x="2301" y="3220"/>
                </a:lnTo>
                <a:lnTo>
                  <a:pt x="2291" y="3213"/>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
        <p:nvSpPr>
          <p:cNvPr id="20502" name="TextBox 76"/>
          <p:cNvSpPr txBox="1"/>
          <p:nvPr/>
        </p:nvSpPr>
        <p:spPr>
          <a:xfrm>
            <a:off x="4073525" y="1771650"/>
            <a:ext cx="1198563" cy="336550"/>
          </a:xfrm>
          <a:prstGeom prst="rect">
            <a:avLst/>
          </a:prstGeom>
          <a:noFill/>
          <a:ln w="9525">
            <a:noFill/>
          </a:ln>
        </p:spPr>
        <p:txBody>
          <a:bodyPr wrap="square" anchor="t">
            <a:spAutoFit/>
          </a:bodyPr>
          <a:lstStyle/>
          <a:p>
            <a:pPr algn="ctr"/>
            <a:r>
              <a:rPr lang="en-US" altLang="zh-CN" sz="1600">
                <a:solidFill>
                  <a:schemeClr val="tx1"/>
                </a:solidFill>
                <a:latin typeface="Calibri" panose="020F0502020204030204" charset="0"/>
                <a:ea typeface="微软雅黑" panose="020B0503020204020204" pitchFamily="34" charset="-122"/>
              </a:rPr>
              <a:t>No. 1</a:t>
            </a:r>
            <a:endParaRPr lang="en-US" altLang="zh-CN" sz="1600" dirty="0">
              <a:solidFill>
                <a:schemeClr val="tx1"/>
              </a:solidFill>
              <a:latin typeface="Calibri" panose="020F0502020204030204" charset="0"/>
              <a:ea typeface="微软雅黑" panose="020B0503020204020204" pitchFamily="34" charset="-122"/>
            </a:endParaRPr>
          </a:p>
        </p:txBody>
      </p:sp>
      <p:sp>
        <p:nvSpPr>
          <p:cNvPr id="20503" name="TextBox 76"/>
          <p:cNvSpPr txBox="1"/>
          <p:nvPr/>
        </p:nvSpPr>
        <p:spPr>
          <a:xfrm>
            <a:off x="6546850" y="1771650"/>
            <a:ext cx="1198563" cy="336550"/>
          </a:xfrm>
          <a:prstGeom prst="rect">
            <a:avLst/>
          </a:prstGeom>
          <a:noFill/>
          <a:ln w="9525">
            <a:noFill/>
          </a:ln>
        </p:spPr>
        <p:txBody>
          <a:bodyPr wrap="square" anchor="t">
            <a:spAutoFit/>
          </a:bodyPr>
          <a:lstStyle/>
          <a:p>
            <a:pPr algn="ctr"/>
            <a:r>
              <a:rPr lang="en-US" altLang="zh-CN" sz="1600">
                <a:solidFill>
                  <a:schemeClr val="tx1"/>
                </a:solidFill>
                <a:latin typeface="Calibri" panose="020F0502020204030204" charset="0"/>
                <a:ea typeface="微软雅黑" panose="020B0503020204020204" pitchFamily="34" charset="-122"/>
              </a:rPr>
              <a:t>Top </a:t>
            </a:r>
            <a:r>
              <a:rPr lang="en-US" altLang="zh-CN" sz="1600" dirty="0">
                <a:solidFill>
                  <a:schemeClr val="tx1"/>
                </a:solidFill>
                <a:latin typeface="Calibri" panose="020F0502020204030204" charset="0"/>
                <a:ea typeface="微软雅黑" panose="020B0503020204020204" pitchFamily="34" charset="-122"/>
              </a:rPr>
              <a:t>5</a:t>
            </a:r>
          </a:p>
        </p:txBody>
      </p:sp>
      <p:sp>
        <p:nvSpPr>
          <p:cNvPr id="20504" name="文本框 7"/>
          <p:cNvSpPr txBox="1"/>
          <p:nvPr/>
        </p:nvSpPr>
        <p:spPr>
          <a:xfrm>
            <a:off x="6270625" y="2063750"/>
            <a:ext cx="1751013" cy="460375"/>
          </a:xfrm>
          <a:prstGeom prst="rect">
            <a:avLst/>
          </a:prstGeom>
          <a:noFill/>
          <a:ln w="9525">
            <a:noFill/>
          </a:ln>
        </p:spPr>
        <p:txBody>
          <a:bodyPr wrap="square" anchor="t">
            <a:spAutoFit/>
          </a:bodyPr>
          <a:lstStyle/>
          <a:p>
            <a:pPr algn="ctr"/>
            <a:r>
              <a:rPr lang="en-US" altLang="zh-CN" sz="1200" dirty="0">
                <a:solidFill>
                  <a:schemeClr val="tx1"/>
                </a:solidFill>
                <a:latin typeface="Calibri" panose="020F0502020204030204" charset="0"/>
                <a:ea typeface="微软雅黑" panose="020B0503020204020204" pitchFamily="34" charset="-122"/>
                <a:sym typeface="华文细黑" panose="02010600040101010101" pitchFamily="2" charset="-122"/>
              </a:rPr>
              <a:t>Global Inverter </a:t>
            </a:r>
            <a:r>
              <a:rPr lang="en-US" altLang="zh-CN" sz="1200">
                <a:solidFill>
                  <a:schemeClr val="tx1"/>
                </a:solidFill>
                <a:latin typeface="Calibri" panose="020F0502020204030204" charset="0"/>
                <a:ea typeface="微软雅黑" panose="020B0503020204020204" pitchFamily="34" charset="-122"/>
                <a:sym typeface="华文细黑" panose="02010600040101010101" pitchFamily="2" charset="-122"/>
              </a:rPr>
              <a:t>Shipments Top </a:t>
            </a:r>
            <a:r>
              <a:rPr lang="en-US" altLang="zh-CN" sz="1200" dirty="0">
                <a:solidFill>
                  <a:schemeClr val="tx1"/>
                </a:solidFill>
                <a:latin typeface="Calibri" panose="020F0502020204030204" charset="0"/>
                <a:ea typeface="微软雅黑" panose="020B0503020204020204" pitchFamily="34" charset="-122"/>
                <a:sym typeface="华文细黑" panose="02010600040101010101" pitchFamily="2" charset="-122"/>
              </a:rPr>
              <a:t>5</a:t>
            </a:r>
            <a:endParaRPr lang="en-US" altLang="zh-CN" sz="1200" b="1" dirty="0">
              <a:solidFill>
                <a:schemeClr val="tx1"/>
              </a:solidFill>
              <a:latin typeface="Calibri" panose="020F0502020204030204" charset="0"/>
              <a:ea typeface="微软雅黑" panose="020B0503020204020204" pitchFamily="34" charset="-122"/>
              <a:sym typeface="华文细黑" panose="02010600040101010101" pitchFamily="2" charset="-122"/>
            </a:endParaRPr>
          </a:p>
        </p:txBody>
      </p:sp>
      <p:grpSp>
        <p:nvGrpSpPr>
          <p:cNvPr id="9" name="组合 8"/>
          <p:cNvGrpSpPr/>
          <p:nvPr/>
        </p:nvGrpSpPr>
        <p:grpSpPr>
          <a:xfrm>
            <a:off x="4445000" y="1111885"/>
            <a:ext cx="455930" cy="490220"/>
            <a:chOff x="10302876" y="5253038"/>
            <a:chExt cx="649288" cy="619126"/>
          </a:xfrm>
          <a:solidFill>
            <a:srgbClr val="FFC000"/>
          </a:solidFill>
        </p:grpSpPr>
        <p:sp>
          <p:nvSpPr>
            <p:cNvPr id="10" name="Freeform 19"/>
            <p:cNvSpPr/>
            <p:nvPr/>
          </p:nvSpPr>
          <p:spPr bwMode="auto">
            <a:xfrm>
              <a:off x="10367963" y="5459413"/>
              <a:ext cx="74613" cy="330200"/>
            </a:xfrm>
            <a:custGeom>
              <a:avLst/>
              <a:gdLst>
                <a:gd name="T0" fmla="*/ 9 w 9"/>
                <a:gd name="T1" fmla="*/ 38 h 40"/>
                <a:gd name="T2" fmla="*/ 8 w 9"/>
                <a:gd name="T3" fmla="*/ 40 h 40"/>
                <a:gd name="T4" fmla="*/ 2 w 9"/>
                <a:gd name="T5" fmla="*/ 40 h 40"/>
                <a:gd name="T6" fmla="*/ 0 w 9"/>
                <a:gd name="T7" fmla="*/ 38 h 40"/>
                <a:gd name="T8" fmla="*/ 0 w 9"/>
                <a:gd name="T9" fmla="*/ 2 h 40"/>
                <a:gd name="T10" fmla="*/ 2 w 9"/>
                <a:gd name="T11" fmla="*/ 0 h 40"/>
                <a:gd name="T12" fmla="*/ 8 w 9"/>
                <a:gd name="T13" fmla="*/ 0 h 40"/>
                <a:gd name="T14" fmla="*/ 9 w 9"/>
                <a:gd name="T15" fmla="*/ 2 h 40"/>
                <a:gd name="T16" fmla="*/ 9 w 9"/>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0">
                  <a:moveTo>
                    <a:pt x="9" y="38"/>
                  </a:moveTo>
                  <a:cubicBezTo>
                    <a:pt x="9" y="39"/>
                    <a:pt x="9" y="40"/>
                    <a:pt x="8" y="40"/>
                  </a:cubicBezTo>
                  <a:cubicBezTo>
                    <a:pt x="2" y="40"/>
                    <a:pt x="2" y="40"/>
                    <a:pt x="2" y="40"/>
                  </a:cubicBezTo>
                  <a:cubicBezTo>
                    <a:pt x="1" y="40"/>
                    <a:pt x="0" y="39"/>
                    <a:pt x="0" y="38"/>
                  </a:cubicBezTo>
                  <a:cubicBezTo>
                    <a:pt x="0" y="2"/>
                    <a:pt x="0" y="2"/>
                    <a:pt x="0" y="2"/>
                  </a:cubicBezTo>
                  <a:cubicBezTo>
                    <a:pt x="0" y="1"/>
                    <a:pt x="1" y="0"/>
                    <a:pt x="2" y="0"/>
                  </a:cubicBezTo>
                  <a:cubicBezTo>
                    <a:pt x="8" y="0"/>
                    <a:pt x="8" y="0"/>
                    <a:pt x="8" y="0"/>
                  </a:cubicBezTo>
                  <a:cubicBezTo>
                    <a:pt x="9" y="0"/>
                    <a:pt x="9" y="1"/>
                    <a:pt x="9" y="2"/>
                  </a:cubicBezTo>
                  <a:lnTo>
                    <a:pt x="9"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Freeform 20"/>
            <p:cNvSpPr/>
            <p:nvPr/>
          </p:nvSpPr>
          <p:spPr bwMode="auto">
            <a:xfrm>
              <a:off x="10483851" y="5459413"/>
              <a:ext cx="65088" cy="330200"/>
            </a:xfrm>
            <a:custGeom>
              <a:avLst/>
              <a:gdLst>
                <a:gd name="T0" fmla="*/ 8 w 8"/>
                <a:gd name="T1" fmla="*/ 38 h 40"/>
                <a:gd name="T2" fmla="*/ 7 w 8"/>
                <a:gd name="T3" fmla="*/ 40 h 40"/>
                <a:gd name="T4" fmla="*/ 1 w 8"/>
                <a:gd name="T5" fmla="*/ 40 h 40"/>
                <a:gd name="T6" fmla="*/ 0 w 8"/>
                <a:gd name="T7" fmla="*/ 38 h 40"/>
                <a:gd name="T8" fmla="*/ 0 w 8"/>
                <a:gd name="T9" fmla="*/ 2 h 40"/>
                <a:gd name="T10" fmla="*/ 1 w 8"/>
                <a:gd name="T11" fmla="*/ 0 h 40"/>
                <a:gd name="T12" fmla="*/ 7 w 8"/>
                <a:gd name="T13" fmla="*/ 0 h 40"/>
                <a:gd name="T14" fmla="*/ 8 w 8"/>
                <a:gd name="T15" fmla="*/ 2 h 40"/>
                <a:gd name="T16" fmla="*/ 8 w 8"/>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0">
                  <a:moveTo>
                    <a:pt x="8" y="38"/>
                  </a:moveTo>
                  <a:cubicBezTo>
                    <a:pt x="8" y="39"/>
                    <a:pt x="8" y="40"/>
                    <a:pt x="7" y="40"/>
                  </a:cubicBezTo>
                  <a:cubicBezTo>
                    <a:pt x="1" y="40"/>
                    <a:pt x="1" y="40"/>
                    <a:pt x="1" y="40"/>
                  </a:cubicBezTo>
                  <a:cubicBezTo>
                    <a:pt x="0" y="40"/>
                    <a:pt x="0" y="39"/>
                    <a:pt x="0" y="38"/>
                  </a:cubicBezTo>
                  <a:cubicBezTo>
                    <a:pt x="0" y="2"/>
                    <a:pt x="0" y="2"/>
                    <a:pt x="0" y="2"/>
                  </a:cubicBezTo>
                  <a:cubicBezTo>
                    <a:pt x="0" y="1"/>
                    <a:pt x="0" y="0"/>
                    <a:pt x="1" y="0"/>
                  </a:cubicBezTo>
                  <a:cubicBezTo>
                    <a:pt x="7" y="0"/>
                    <a:pt x="7" y="0"/>
                    <a:pt x="7" y="0"/>
                  </a:cubicBezTo>
                  <a:cubicBezTo>
                    <a:pt x="8" y="0"/>
                    <a:pt x="8" y="1"/>
                    <a:pt x="8" y="2"/>
                  </a:cubicBezTo>
                  <a:lnTo>
                    <a:pt x="8"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 name="Freeform 21"/>
            <p:cNvSpPr/>
            <p:nvPr/>
          </p:nvSpPr>
          <p:spPr bwMode="auto">
            <a:xfrm>
              <a:off x="10698163" y="5459413"/>
              <a:ext cx="73025" cy="330200"/>
            </a:xfrm>
            <a:custGeom>
              <a:avLst/>
              <a:gdLst>
                <a:gd name="T0" fmla="*/ 9 w 9"/>
                <a:gd name="T1" fmla="*/ 38 h 40"/>
                <a:gd name="T2" fmla="*/ 8 w 9"/>
                <a:gd name="T3" fmla="*/ 40 h 40"/>
                <a:gd name="T4" fmla="*/ 2 w 9"/>
                <a:gd name="T5" fmla="*/ 40 h 40"/>
                <a:gd name="T6" fmla="*/ 0 w 9"/>
                <a:gd name="T7" fmla="*/ 38 h 40"/>
                <a:gd name="T8" fmla="*/ 0 w 9"/>
                <a:gd name="T9" fmla="*/ 2 h 40"/>
                <a:gd name="T10" fmla="*/ 2 w 9"/>
                <a:gd name="T11" fmla="*/ 0 h 40"/>
                <a:gd name="T12" fmla="*/ 8 w 9"/>
                <a:gd name="T13" fmla="*/ 0 h 40"/>
                <a:gd name="T14" fmla="*/ 9 w 9"/>
                <a:gd name="T15" fmla="*/ 2 h 40"/>
                <a:gd name="T16" fmla="*/ 9 w 9"/>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0">
                  <a:moveTo>
                    <a:pt x="9" y="38"/>
                  </a:moveTo>
                  <a:cubicBezTo>
                    <a:pt x="9" y="39"/>
                    <a:pt x="8" y="40"/>
                    <a:pt x="8" y="40"/>
                  </a:cubicBezTo>
                  <a:cubicBezTo>
                    <a:pt x="2" y="40"/>
                    <a:pt x="2" y="40"/>
                    <a:pt x="2" y="40"/>
                  </a:cubicBezTo>
                  <a:cubicBezTo>
                    <a:pt x="1" y="40"/>
                    <a:pt x="0" y="39"/>
                    <a:pt x="0" y="38"/>
                  </a:cubicBezTo>
                  <a:cubicBezTo>
                    <a:pt x="0" y="2"/>
                    <a:pt x="0" y="2"/>
                    <a:pt x="0" y="2"/>
                  </a:cubicBezTo>
                  <a:cubicBezTo>
                    <a:pt x="0" y="1"/>
                    <a:pt x="1" y="0"/>
                    <a:pt x="2" y="0"/>
                  </a:cubicBezTo>
                  <a:cubicBezTo>
                    <a:pt x="8" y="0"/>
                    <a:pt x="8" y="0"/>
                    <a:pt x="8" y="0"/>
                  </a:cubicBezTo>
                  <a:cubicBezTo>
                    <a:pt x="8" y="0"/>
                    <a:pt x="9" y="1"/>
                    <a:pt x="9" y="2"/>
                  </a:cubicBezTo>
                  <a:lnTo>
                    <a:pt x="9"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 name="Freeform 22"/>
            <p:cNvSpPr/>
            <p:nvPr/>
          </p:nvSpPr>
          <p:spPr bwMode="auto">
            <a:xfrm>
              <a:off x="10590213" y="5459413"/>
              <a:ext cx="74613" cy="330200"/>
            </a:xfrm>
            <a:custGeom>
              <a:avLst/>
              <a:gdLst>
                <a:gd name="T0" fmla="*/ 9 w 9"/>
                <a:gd name="T1" fmla="*/ 38 h 40"/>
                <a:gd name="T2" fmla="*/ 7 w 9"/>
                <a:gd name="T3" fmla="*/ 40 h 40"/>
                <a:gd name="T4" fmla="*/ 1 w 9"/>
                <a:gd name="T5" fmla="*/ 40 h 40"/>
                <a:gd name="T6" fmla="*/ 0 w 9"/>
                <a:gd name="T7" fmla="*/ 38 h 40"/>
                <a:gd name="T8" fmla="*/ 0 w 9"/>
                <a:gd name="T9" fmla="*/ 2 h 40"/>
                <a:gd name="T10" fmla="*/ 1 w 9"/>
                <a:gd name="T11" fmla="*/ 0 h 40"/>
                <a:gd name="T12" fmla="*/ 7 w 9"/>
                <a:gd name="T13" fmla="*/ 0 h 40"/>
                <a:gd name="T14" fmla="*/ 9 w 9"/>
                <a:gd name="T15" fmla="*/ 2 h 40"/>
                <a:gd name="T16" fmla="*/ 9 w 9"/>
                <a:gd name="T17"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0">
                  <a:moveTo>
                    <a:pt x="9" y="38"/>
                  </a:moveTo>
                  <a:cubicBezTo>
                    <a:pt x="9" y="39"/>
                    <a:pt x="8" y="40"/>
                    <a:pt x="7" y="40"/>
                  </a:cubicBezTo>
                  <a:cubicBezTo>
                    <a:pt x="1" y="40"/>
                    <a:pt x="1" y="40"/>
                    <a:pt x="1" y="40"/>
                  </a:cubicBezTo>
                  <a:cubicBezTo>
                    <a:pt x="1" y="40"/>
                    <a:pt x="0" y="39"/>
                    <a:pt x="0" y="38"/>
                  </a:cubicBezTo>
                  <a:cubicBezTo>
                    <a:pt x="0" y="2"/>
                    <a:pt x="0" y="2"/>
                    <a:pt x="0" y="2"/>
                  </a:cubicBezTo>
                  <a:cubicBezTo>
                    <a:pt x="0" y="1"/>
                    <a:pt x="1" y="0"/>
                    <a:pt x="1" y="0"/>
                  </a:cubicBezTo>
                  <a:cubicBezTo>
                    <a:pt x="7" y="0"/>
                    <a:pt x="7" y="0"/>
                    <a:pt x="7" y="0"/>
                  </a:cubicBezTo>
                  <a:cubicBezTo>
                    <a:pt x="8" y="0"/>
                    <a:pt x="9" y="1"/>
                    <a:pt x="9" y="2"/>
                  </a:cubicBezTo>
                  <a:lnTo>
                    <a:pt x="9"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Freeform 23"/>
            <p:cNvSpPr/>
            <p:nvPr/>
          </p:nvSpPr>
          <p:spPr bwMode="auto">
            <a:xfrm>
              <a:off x="10812463" y="5467351"/>
              <a:ext cx="66675" cy="322263"/>
            </a:xfrm>
            <a:custGeom>
              <a:avLst/>
              <a:gdLst>
                <a:gd name="T0" fmla="*/ 8 w 8"/>
                <a:gd name="T1" fmla="*/ 38 h 39"/>
                <a:gd name="T2" fmla="*/ 7 w 8"/>
                <a:gd name="T3" fmla="*/ 39 h 39"/>
                <a:gd name="T4" fmla="*/ 1 w 8"/>
                <a:gd name="T5" fmla="*/ 39 h 39"/>
                <a:gd name="T6" fmla="*/ 0 w 8"/>
                <a:gd name="T7" fmla="*/ 38 h 39"/>
                <a:gd name="T8" fmla="*/ 0 w 8"/>
                <a:gd name="T9" fmla="*/ 1 h 39"/>
                <a:gd name="T10" fmla="*/ 1 w 8"/>
                <a:gd name="T11" fmla="*/ 0 h 39"/>
                <a:gd name="T12" fmla="*/ 7 w 8"/>
                <a:gd name="T13" fmla="*/ 0 h 39"/>
                <a:gd name="T14" fmla="*/ 8 w 8"/>
                <a:gd name="T15" fmla="*/ 1 h 39"/>
                <a:gd name="T16" fmla="*/ 8 w 8"/>
                <a:gd name="T1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9">
                  <a:moveTo>
                    <a:pt x="8" y="38"/>
                  </a:moveTo>
                  <a:cubicBezTo>
                    <a:pt x="8" y="39"/>
                    <a:pt x="8" y="39"/>
                    <a:pt x="7" y="39"/>
                  </a:cubicBezTo>
                  <a:cubicBezTo>
                    <a:pt x="1" y="39"/>
                    <a:pt x="1" y="39"/>
                    <a:pt x="1" y="39"/>
                  </a:cubicBezTo>
                  <a:cubicBezTo>
                    <a:pt x="0" y="39"/>
                    <a:pt x="0" y="39"/>
                    <a:pt x="0" y="38"/>
                  </a:cubicBezTo>
                  <a:cubicBezTo>
                    <a:pt x="0" y="1"/>
                    <a:pt x="0" y="1"/>
                    <a:pt x="0" y="1"/>
                  </a:cubicBezTo>
                  <a:cubicBezTo>
                    <a:pt x="0" y="0"/>
                    <a:pt x="0" y="0"/>
                    <a:pt x="1" y="0"/>
                  </a:cubicBezTo>
                  <a:cubicBezTo>
                    <a:pt x="7" y="0"/>
                    <a:pt x="7" y="0"/>
                    <a:pt x="7" y="0"/>
                  </a:cubicBezTo>
                  <a:cubicBezTo>
                    <a:pt x="8" y="0"/>
                    <a:pt x="8" y="0"/>
                    <a:pt x="8" y="1"/>
                  </a:cubicBezTo>
                  <a:lnTo>
                    <a:pt x="8"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 name="Freeform 24"/>
            <p:cNvSpPr/>
            <p:nvPr/>
          </p:nvSpPr>
          <p:spPr bwMode="auto">
            <a:xfrm>
              <a:off x="10334626" y="5253038"/>
              <a:ext cx="576263" cy="182563"/>
            </a:xfrm>
            <a:custGeom>
              <a:avLst/>
              <a:gdLst>
                <a:gd name="T0" fmla="*/ 23 w 70"/>
                <a:gd name="T1" fmla="*/ 4 h 22"/>
                <a:gd name="T2" fmla="*/ 47 w 70"/>
                <a:gd name="T3" fmla="*/ 4 h 22"/>
                <a:gd name="T4" fmla="*/ 64 w 70"/>
                <a:gd name="T5" fmla="*/ 14 h 22"/>
                <a:gd name="T6" fmla="*/ 62 w 70"/>
                <a:gd name="T7" fmla="*/ 22 h 22"/>
                <a:gd name="T8" fmla="*/ 49 w 70"/>
                <a:gd name="T9" fmla="*/ 22 h 22"/>
                <a:gd name="T10" fmla="*/ 21 w 70"/>
                <a:gd name="T11" fmla="*/ 22 h 22"/>
                <a:gd name="T12" fmla="*/ 9 w 70"/>
                <a:gd name="T13" fmla="*/ 22 h 22"/>
                <a:gd name="T14" fmla="*/ 7 w 70"/>
                <a:gd name="T15" fmla="*/ 14 h 22"/>
                <a:gd name="T16" fmla="*/ 23 w 7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22">
                  <a:moveTo>
                    <a:pt x="23" y="4"/>
                  </a:moveTo>
                  <a:cubicBezTo>
                    <a:pt x="30" y="0"/>
                    <a:pt x="41" y="0"/>
                    <a:pt x="47" y="4"/>
                  </a:cubicBezTo>
                  <a:cubicBezTo>
                    <a:pt x="64" y="14"/>
                    <a:pt x="64" y="14"/>
                    <a:pt x="64" y="14"/>
                  </a:cubicBezTo>
                  <a:cubicBezTo>
                    <a:pt x="70" y="18"/>
                    <a:pt x="69" y="22"/>
                    <a:pt x="62" y="22"/>
                  </a:cubicBezTo>
                  <a:cubicBezTo>
                    <a:pt x="49" y="22"/>
                    <a:pt x="49" y="22"/>
                    <a:pt x="49" y="22"/>
                  </a:cubicBezTo>
                  <a:cubicBezTo>
                    <a:pt x="42" y="22"/>
                    <a:pt x="29" y="22"/>
                    <a:pt x="21" y="22"/>
                  </a:cubicBezTo>
                  <a:cubicBezTo>
                    <a:pt x="9" y="22"/>
                    <a:pt x="9" y="22"/>
                    <a:pt x="9" y="22"/>
                  </a:cubicBezTo>
                  <a:cubicBezTo>
                    <a:pt x="1" y="22"/>
                    <a:pt x="0" y="18"/>
                    <a:pt x="7" y="14"/>
                  </a:cubicBezTo>
                  <a:lnTo>
                    <a:pt x="23"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 name="Freeform 25"/>
            <p:cNvSpPr>
              <a:spLocks noEditPoints="1"/>
            </p:cNvSpPr>
            <p:nvPr/>
          </p:nvSpPr>
          <p:spPr bwMode="auto">
            <a:xfrm>
              <a:off x="10302876" y="5797551"/>
              <a:ext cx="649288" cy="74613"/>
            </a:xfrm>
            <a:custGeom>
              <a:avLst/>
              <a:gdLst>
                <a:gd name="T0" fmla="*/ 77 w 79"/>
                <a:gd name="T1" fmla="*/ 0 h 9"/>
                <a:gd name="T2" fmla="*/ 1 w 79"/>
                <a:gd name="T3" fmla="*/ 0 h 9"/>
                <a:gd name="T4" fmla="*/ 0 w 79"/>
                <a:gd name="T5" fmla="*/ 1 h 9"/>
                <a:gd name="T6" fmla="*/ 0 w 79"/>
                <a:gd name="T7" fmla="*/ 8 h 9"/>
                <a:gd name="T8" fmla="*/ 1 w 79"/>
                <a:gd name="T9" fmla="*/ 9 h 9"/>
                <a:gd name="T10" fmla="*/ 77 w 79"/>
                <a:gd name="T11" fmla="*/ 9 h 9"/>
                <a:gd name="T12" fmla="*/ 79 w 79"/>
                <a:gd name="T13" fmla="*/ 8 h 9"/>
                <a:gd name="T14" fmla="*/ 79 w 79"/>
                <a:gd name="T15" fmla="*/ 1 h 9"/>
                <a:gd name="T16" fmla="*/ 77 w 79"/>
                <a:gd name="T17" fmla="*/ 0 h 9"/>
                <a:gd name="T18" fmla="*/ 54 w 79"/>
                <a:gd name="T19" fmla="*/ 7 h 9"/>
                <a:gd name="T20" fmla="*/ 53 w 79"/>
                <a:gd name="T21" fmla="*/ 8 h 9"/>
                <a:gd name="T22" fmla="*/ 26 w 79"/>
                <a:gd name="T23" fmla="*/ 8 h 9"/>
                <a:gd name="T24" fmla="*/ 25 w 79"/>
                <a:gd name="T25" fmla="*/ 7 h 9"/>
                <a:gd name="T26" fmla="*/ 25 w 79"/>
                <a:gd name="T27" fmla="*/ 6 h 9"/>
                <a:gd name="T28" fmla="*/ 26 w 79"/>
                <a:gd name="T29" fmla="*/ 5 h 9"/>
                <a:gd name="T30" fmla="*/ 53 w 79"/>
                <a:gd name="T31" fmla="*/ 5 h 9"/>
                <a:gd name="T32" fmla="*/ 54 w 79"/>
                <a:gd name="T33" fmla="*/ 6 h 9"/>
                <a:gd name="T34" fmla="*/ 54 w 79"/>
                <a:gd name="T35" fmla="*/ 7 h 9"/>
                <a:gd name="T36" fmla="*/ 54 w 79"/>
                <a:gd name="T37" fmla="*/ 3 h 9"/>
                <a:gd name="T38" fmla="*/ 53 w 79"/>
                <a:gd name="T39" fmla="*/ 4 h 9"/>
                <a:gd name="T40" fmla="*/ 26 w 79"/>
                <a:gd name="T41" fmla="*/ 4 h 9"/>
                <a:gd name="T42" fmla="*/ 25 w 79"/>
                <a:gd name="T43" fmla="*/ 3 h 9"/>
                <a:gd name="T44" fmla="*/ 25 w 79"/>
                <a:gd name="T45" fmla="*/ 3 h 9"/>
                <a:gd name="T46" fmla="*/ 26 w 79"/>
                <a:gd name="T47" fmla="*/ 2 h 9"/>
                <a:gd name="T48" fmla="*/ 53 w 79"/>
                <a:gd name="T49" fmla="*/ 2 h 9"/>
                <a:gd name="T50" fmla="*/ 54 w 79"/>
                <a:gd name="T5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9">
                  <a:moveTo>
                    <a:pt x="77" y="0"/>
                  </a:moveTo>
                  <a:cubicBezTo>
                    <a:pt x="1" y="0"/>
                    <a:pt x="1" y="0"/>
                    <a:pt x="1" y="0"/>
                  </a:cubicBezTo>
                  <a:cubicBezTo>
                    <a:pt x="1" y="0"/>
                    <a:pt x="0" y="0"/>
                    <a:pt x="0" y="1"/>
                  </a:cubicBezTo>
                  <a:cubicBezTo>
                    <a:pt x="0" y="8"/>
                    <a:pt x="0" y="8"/>
                    <a:pt x="0" y="8"/>
                  </a:cubicBezTo>
                  <a:cubicBezTo>
                    <a:pt x="0" y="9"/>
                    <a:pt x="1" y="9"/>
                    <a:pt x="1" y="9"/>
                  </a:cubicBezTo>
                  <a:cubicBezTo>
                    <a:pt x="77" y="9"/>
                    <a:pt x="77" y="9"/>
                    <a:pt x="77" y="9"/>
                  </a:cubicBezTo>
                  <a:cubicBezTo>
                    <a:pt x="78" y="9"/>
                    <a:pt x="79" y="9"/>
                    <a:pt x="79" y="8"/>
                  </a:cubicBezTo>
                  <a:cubicBezTo>
                    <a:pt x="79" y="1"/>
                    <a:pt x="79" y="1"/>
                    <a:pt x="79" y="1"/>
                  </a:cubicBezTo>
                  <a:cubicBezTo>
                    <a:pt x="79" y="0"/>
                    <a:pt x="78" y="0"/>
                    <a:pt x="77" y="0"/>
                  </a:cubicBezTo>
                  <a:close/>
                  <a:moveTo>
                    <a:pt x="54" y="7"/>
                  </a:moveTo>
                  <a:cubicBezTo>
                    <a:pt x="54" y="7"/>
                    <a:pt x="53" y="8"/>
                    <a:pt x="53" y="8"/>
                  </a:cubicBezTo>
                  <a:cubicBezTo>
                    <a:pt x="26" y="8"/>
                    <a:pt x="26" y="8"/>
                    <a:pt x="26" y="8"/>
                  </a:cubicBezTo>
                  <a:cubicBezTo>
                    <a:pt x="25" y="8"/>
                    <a:pt x="25" y="7"/>
                    <a:pt x="25" y="7"/>
                  </a:cubicBezTo>
                  <a:cubicBezTo>
                    <a:pt x="25" y="6"/>
                    <a:pt x="25" y="6"/>
                    <a:pt x="25" y="6"/>
                  </a:cubicBezTo>
                  <a:cubicBezTo>
                    <a:pt x="25" y="6"/>
                    <a:pt x="25" y="5"/>
                    <a:pt x="26" y="5"/>
                  </a:cubicBezTo>
                  <a:cubicBezTo>
                    <a:pt x="53" y="5"/>
                    <a:pt x="53" y="5"/>
                    <a:pt x="53" y="5"/>
                  </a:cubicBezTo>
                  <a:cubicBezTo>
                    <a:pt x="53" y="5"/>
                    <a:pt x="54" y="6"/>
                    <a:pt x="54" y="6"/>
                  </a:cubicBezTo>
                  <a:lnTo>
                    <a:pt x="54" y="7"/>
                  </a:lnTo>
                  <a:close/>
                  <a:moveTo>
                    <a:pt x="54" y="3"/>
                  </a:moveTo>
                  <a:cubicBezTo>
                    <a:pt x="54" y="4"/>
                    <a:pt x="53" y="4"/>
                    <a:pt x="53" y="4"/>
                  </a:cubicBezTo>
                  <a:cubicBezTo>
                    <a:pt x="26" y="4"/>
                    <a:pt x="26" y="4"/>
                    <a:pt x="26" y="4"/>
                  </a:cubicBezTo>
                  <a:cubicBezTo>
                    <a:pt x="25" y="4"/>
                    <a:pt x="25" y="4"/>
                    <a:pt x="25" y="3"/>
                  </a:cubicBezTo>
                  <a:cubicBezTo>
                    <a:pt x="25" y="3"/>
                    <a:pt x="25" y="3"/>
                    <a:pt x="25" y="3"/>
                  </a:cubicBezTo>
                  <a:cubicBezTo>
                    <a:pt x="25" y="2"/>
                    <a:pt x="25" y="2"/>
                    <a:pt x="26" y="2"/>
                  </a:cubicBezTo>
                  <a:cubicBezTo>
                    <a:pt x="53" y="2"/>
                    <a:pt x="53" y="2"/>
                    <a:pt x="53" y="2"/>
                  </a:cubicBezTo>
                  <a:cubicBezTo>
                    <a:pt x="53" y="2"/>
                    <a:pt x="54" y="2"/>
                    <a:pt x="5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20506" name="文本框 27"/>
          <p:cNvSpPr txBox="1"/>
          <p:nvPr/>
        </p:nvSpPr>
        <p:spPr>
          <a:xfrm>
            <a:off x="3871913" y="2036763"/>
            <a:ext cx="1752600" cy="460375"/>
          </a:xfrm>
          <a:prstGeom prst="rect">
            <a:avLst/>
          </a:prstGeom>
          <a:noFill/>
          <a:ln w="9525">
            <a:noFill/>
          </a:ln>
        </p:spPr>
        <p:txBody>
          <a:bodyPr wrap="square" anchor="t">
            <a:spAutoFit/>
          </a:bodyPr>
          <a:lstStyle/>
          <a:p>
            <a:pPr algn="ctr"/>
            <a:r>
              <a:rPr lang="en-US" altLang="zh-CN" sz="1200" dirty="0">
                <a:solidFill>
                  <a:srgbClr val="00B0F0"/>
                </a:solidFill>
                <a:latin typeface="Calibri" panose="020F0502020204030204" charset="0"/>
                <a:ea typeface="微软雅黑" panose="020B0503020204020204" pitchFamily="34" charset="-122"/>
                <a:sym typeface="华文细黑" panose="02010600040101010101" pitchFamily="2" charset="-122"/>
              </a:rPr>
              <a:t>World High Power Rating </a:t>
            </a:r>
            <a:r>
              <a:rPr lang="en-US" altLang="zh-CN" sz="1200">
                <a:solidFill>
                  <a:srgbClr val="00B0F0"/>
                </a:solidFill>
                <a:latin typeface="Calibri" panose="020F0502020204030204" charset="0"/>
                <a:ea typeface="微软雅黑" panose="020B0503020204020204" pitchFamily="34" charset="-122"/>
                <a:sym typeface="华文细黑" panose="02010600040101010101" pitchFamily="2" charset="-122"/>
              </a:rPr>
              <a:t>Transformers </a:t>
            </a:r>
            <a:r>
              <a:rPr lang="en-US" altLang="zh-CN" sz="1200" b="1">
                <a:solidFill>
                  <a:srgbClr val="00B0F0"/>
                </a:solidFill>
                <a:latin typeface="Calibri" panose="020F0502020204030204" charset="0"/>
                <a:ea typeface="微软雅黑" panose="020B0503020204020204" pitchFamily="34" charset="-122"/>
                <a:sym typeface="华文细黑" panose="02010600040101010101" pitchFamily="2" charset="-122"/>
              </a:rPr>
              <a:t>No. 1</a:t>
            </a:r>
            <a:endParaRPr lang="en-US" altLang="zh-CN" sz="1200" b="1" dirty="0">
              <a:solidFill>
                <a:srgbClr val="00B0F0"/>
              </a:solidFill>
              <a:latin typeface="Calibri" panose="020F0502020204030204" charset="0"/>
              <a:ea typeface="微软雅黑" panose="020B0503020204020204" pitchFamily="34" charset="-122"/>
              <a:sym typeface="华文细黑" panose="02010600040101010101" pitchFamily="2" charset="-122"/>
            </a:endParaRPr>
          </a:p>
        </p:txBody>
      </p:sp>
      <p:sp>
        <p:nvSpPr>
          <p:cNvPr id="23555" name="文本框 10"/>
          <p:cNvSpPr txBox="1"/>
          <p:nvPr/>
        </p:nvSpPr>
        <p:spPr>
          <a:xfrm>
            <a:off x="315489" y="136913"/>
            <a:ext cx="5501971" cy="368300"/>
          </a:xfrm>
          <a:prstGeom prst="rect">
            <a:avLst/>
          </a:prstGeom>
          <a:noFill/>
          <a:ln w="9525">
            <a:noFill/>
          </a:ln>
        </p:spPr>
        <p:txBody>
          <a:bodyPr wrap="square" anchor="t">
            <a:spAutoFit/>
          </a:bodyPr>
          <a:lstStyle/>
          <a:p>
            <a:pPr lvl="0"/>
            <a:r>
              <a:rPr lang="en-US" altLang="zh-CN" sz="1800" b="1">
                <a:solidFill>
                  <a:srgbClr val="1C4885"/>
                </a:solidFill>
                <a:latin typeface="微软雅黑" panose="020B0503020204020204" pitchFamily="34" charset="-122"/>
                <a:ea typeface="微软雅黑" panose="020B0503020204020204" pitchFamily="34" charset="-122"/>
                <a:sym typeface="+mn-ea"/>
              </a:rPr>
              <a:t>TBEA Group </a:t>
            </a:r>
            <a:r>
              <a:rPr lang="zh-CN" altLang="en-US" sz="1800" b="1">
                <a:solidFill>
                  <a:srgbClr val="1C4885"/>
                </a:solidFill>
                <a:latin typeface="微软雅黑" panose="020B0503020204020204" pitchFamily="34" charset="-122"/>
                <a:ea typeface="微软雅黑" panose="020B0503020204020204" pitchFamily="34" charset="-122"/>
                <a:sym typeface="+mn-ea"/>
              </a:rPr>
              <a:t>Enterprise </a:t>
            </a:r>
            <a:r>
              <a:rPr lang="en-US" altLang="zh-CN" sz="1800" b="1">
                <a:solidFill>
                  <a:srgbClr val="1C4885"/>
                </a:solidFill>
                <a:latin typeface="微软雅黑" panose="020B0503020204020204" pitchFamily="34" charset="-122"/>
                <a:ea typeface="微软雅黑" panose="020B0503020204020204" pitchFamily="34" charset="-122"/>
                <a:sym typeface="+mn-ea"/>
              </a:rPr>
              <a:t>S</a:t>
            </a:r>
            <a:r>
              <a:rPr lang="zh-CN" altLang="en-US" sz="1800" b="1">
                <a:solidFill>
                  <a:srgbClr val="1C4885"/>
                </a:solidFill>
                <a:latin typeface="微软雅黑" panose="020B0503020204020204" pitchFamily="34" charset="-122"/>
                <a:ea typeface="微软雅黑" panose="020B0503020204020204" pitchFamily="34" charset="-122"/>
                <a:sym typeface="+mn-ea"/>
              </a:rPr>
              <a:t>trength</a:t>
            </a:r>
            <a:endParaRPr lang="zh-CN" altLang="en-US" sz="1600" b="1" dirty="0">
              <a:solidFill>
                <a:srgbClr val="00B0F0"/>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8255" y="511810"/>
            <a:ext cx="9160510" cy="7620"/>
          </a:xfrm>
          <a:prstGeom prst="line">
            <a:avLst/>
          </a:prstGeom>
          <a:ln>
            <a:solidFill>
              <a:srgbClr val="003C91"/>
            </a:solidFill>
            <a:prstDash val="sysDot"/>
          </a:ln>
        </p:spPr>
        <p:style>
          <a:lnRef idx="1">
            <a:schemeClr val="accent1"/>
          </a:lnRef>
          <a:fillRef idx="0">
            <a:schemeClr val="accent1"/>
          </a:fillRef>
          <a:effectRef idx="0">
            <a:schemeClr val="accent1"/>
          </a:effectRef>
          <a:fontRef idx="minor">
            <a:schemeClr val="tx1"/>
          </a:fontRef>
        </p:style>
      </p:cxnSp>
      <p:pic>
        <p:nvPicPr>
          <p:cNvPr id="5" name="图片 4" descr="TBEA 特变电工"/>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21220" y="257175"/>
            <a:ext cx="1699260" cy="149225"/>
          </a:xfrm>
          <a:prstGeom prst="rect">
            <a:avLst/>
          </a:prstGeom>
        </p:spPr>
      </p:pic>
      <p:sp>
        <p:nvSpPr>
          <p:cNvPr id="6" name="矩形 5"/>
          <p:cNvSpPr/>
          <p:nvPr/>
        </p:nvSpPr>
        <p:spPr>
          <a:xfrm>
            <a:off x="-8255" y="151765"/>
            <a:ext cx="251460" cy="360045"/>
          </a:xfrm>
          <a:prstGeom prst="rect">
            <a:avLst/>
          </a:prstGeom>
          <a:solidFill>
            <a:srgbClr val="003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2"/>
          <p:cNvPicPr>
            <a:picLocks noChangeAspect="1"/>
          </p:cNvPicPr>
          <p:nvPr/>
        </p:nvPicPr>
        <p:blipFill>
          <a:blip r:embed="rId3"/>
          <a:stretch>
            <a:fillRect/>
          </a:stretch>
        </p:blipFill>
        <p:spPr>
          <a:xfrm>
            <a:off x="583565" y="1248225"/>
            <a:ext cx="4952365" cy="2600960"/>
          </a:xfrm>
          <a:prstGeom prst="rect">
            <a:avLst/>
          </a:prstGeom>
        </p:spPr>
      </p:pic>
      <p:sp>
        <p:nvSpPr>
          <p:cNvPr id="8" name="矩形 7"/>
          <p:cNvSpPr/>
          <p:nvPr/>
        </p:nvSpPr>
        <p:spPr>
          <a:xfrm>
            <a:off x="5567045" y="1248225"/>
            <a:ext cx="3141345" cy="2592070"/>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43560" y="3910145"/>
            <a:ext cx="3493135" cy="295978"/>
          </a:xfrm>
          <a:prstGeom prst="rect">
            <a:avLst/>
          </a:prstGeom>
          <a:noFill/>
        </p:spPr>
        <p:txBody>
          <a:bodyPr wrap="square" rtlCol="0">
            <a:spAutoFit/>
          </a:bodyPr>
          <a:lstStyle/>
          <a:p>
            <a:pPr lvl="0" eaLnBrk="1" hangingPunct="1">
              <a:lnSpc>
                <a:spcPct val="150000"/>
              </a:lnSpc>
            </a:pPr>
            <a:r>
              <a:rPr lang="en-US" altLang="zh-CN" sz="1000" b="1" dirty="0">
                <a:solidFill>
                  <a:srgbClr val="1C4885"/>
                </a:solidFill>
                <a:latin typeface="微软雅黑" panose="020B0503020204020204" pitchFamily="34" charset="-122"/>
                <a:ea typeface="微软雅黑" panose="020B0503020204020204" pitchFamily="34" charset="-122"/>
                <a:sym typeface="+mn-ea"/>
              </a:rPr>
              <a:t>Green Energy </a:t>
            </a:r>
            <a:r>
              <a:rPr lang="en-US" altLang="zh-CN" sz="1000" b="1">
                <a:solidFill>
                  <a:srgbClr val="1C4885"/>
                </a:solidFill>
                <a:latin typeface="微软雅黑" panose="020B0503020204020204" pitchFamily="34" charset="-122"/>
                <a:ea typeface="微软雅黑" panose="020B0503020204020204" pitchFamily="34" charset="-122"/>
                <a:sym typeface="+mn-ea"/>
              </a:rPr>
              <a:t>for a Better </a:t>
            </a:r>
            <a:r>
              <a:rPr lang="en-US" altLang="zh-CN" sz="1000" b="1" dirty="0">
                <a:solidFill>
                  <a:srgbClr val="1C4885"/>
                </a:solidFill>
                <a:latin typeface="微软雅黑" panose="020B0503020204020204" pitchFamily="34" charset="-122"/>
                <a:ea typeface="微软雅黑" panose="020B0503020204020204" pitchFamily="34" charset="-122"/>
                <a:sym typeface="+mn-ea"/>
              </a:rPr>
              <a:t>Life</a:t>
            </a:r>
          </a:p>
        </p:txBody>
      </p:sp>
      <p:sp>
        <p:nvSpPr>
          <p:cNvPr id="23555" name="文本框 10"/>
          <p:cNvSpPr txBox="1"/>
          <p:nvPr/>
        </p:nvSpPr>
        <p:spPr>
          <a:xfrm>
            <a:off x="273685" y="151765"/>
            <a:ext cx="2439035" cy="368300"/>
          </a:xfrm>
          <a:prstGeom prst="rect">
            <a:avLst/>
          </a:prstGeom>
          <a:noFill/>
          <a:ln w="9525">
            <a:noFill/>
          </a:ln>
        </p:spPr>
        <p:txBody>
          <a:bodyPr wrap="square" anchor="t">
            <a:spAutoFit/>
          </a:bodyPr>
          <a:lstStyle/>
          <a:p>
            <a:pPr lvl="0" algn="l"/>
            <a:r>
              <a:rPr lang="en-US" altLang="zh-CN" sz="1800" b="1">
                <a:solidFill>
                  <a:srgbClr val="1C4885"/>
                </a:solidFill>
                <a:latin typeface="微软雅黑" panose="020B0503020204020204" pitchFamily="34" charset="-122"/>
                <a:ea typeface="微软雅黑" panose="020B0503020204020204" pitchFamily="34" charset="-122"/>
              </a:rPr>
              <a:t>TBEA Sunoasis</a:t>
            </a:r>
            <a:endParaRPr lang="zh-CN" altLang="en-US" sz="1600" b="1" dirty="0">
              <a:solidFill>
                <a:srgbClr val="00B0F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567045" y="1482687"/>
            <a:ext cx="3223260" cy="2031325"/>
          </a:xfrm>
          <a:prstGeom prst="rect">
            <a:avLst/>
          </a:prstGeom>
          <a:noFill/>
        </p:spPr>
        <p:txBody>
          <a:bodyPr wrap="square" rtlCol="0">
            <a:spAutoFit/>
          </a:bodyPr>
          <a:lstStyle/>
          <a:p>
            <a:pPr marL="228600" indent="-228600">
              <a:buFont typeface="Arial" panose="020B0604020202020204" pitchFamily="34" charset="0"/>
              <a:buChar char="•"/>
            </a:pPr>
            <a:r>
              <a:rPr lang="zh-CN" altLang="en-US" b="1">
                <a:solidFill>
                  <a:schemeClr val="bg1"/>
                </a:solidFill>
                <a:latin typeface="Calibri" panose="020F0502020204030204" charset="0"/>
                <a:cs typeface="Calibri" panose="020F0502020204030204" charset="0"/>
              </a:rPr>
              <a:t>Establish</a:t>
            </a:r>
            <a:r>
              <a:rPr lang="en-US" altLang="zh-CN" b="1">
                <a:solidFill>
                  <a:schemeClr val="bg1"/>
                </a:solidFill>
                <a:latin typeface="Calibri" panose="020F0502020204030204" charset="0"/>
                <a:cs typeface="Calibri" panose="020F0502020204030204" charset="0"/>
              </a:rPr>
              <a:t>ment Year: </a:t>
            </a:r>
            <a:r>
              <a:rPr lang="en-US" altLang="zh-CN">
                <a:solidFill>
                  <a:schemeClr val="bg1"/>
                </a:solidFill>
                <a:latin typeface="Calibri" panose="020F0502020204030204" charset="0"/>
                <a:cs typeface="Calibri" panose="020F0502020204030204" charset="0"/>
              </a:rPr>
              <a:t>2000</a:t>
            </a:r>
          </a:p>
          <a:p>
            <a:pPr marL="228600" indent="-228600">
              <a:buFont typeface="Arial" panose="020B0604020202020204" pitchFamily="34" charset="0"/>
              <a:buChar char="•"/>
            </a:pPr>
            <a:r>
              <a:rPr lang="en-US" altLang="zh-CN" b="1">
                <a:solidFill>
                  <a:schemeClr val="bg1"/>
                </a:solidFill>
                <a:latin typeface="Calibri" panose="020F0502020204030204" charset="0"/>
                <a:cs typeface="Calibri" panose="020F0502020204030204" charset="0"/>
              </a:rPr>
              <a:t>Main business</a:t>
            </a:r>
            <a:r>
              <a:rPr lang="en-US" altLang="zh-CN" b="1">
                <a:solidFill>
                  <a:schemeClr val="bg1"/>
                </a:solidFill>
                <a:latin typeface="Calibri" panose="020F0502020204030204" charset="0"/>
                <a:ea typeface="宋体" panose="02010600030101010101" pitchFamily="2" charset="-122"/>
                <a:cs typeface="Calibri" panose="020F0502020204030204" charset="0"/>
              </a:rPr>
              <a:t>: </a:t>
            </a:r>
            <a:r>
              <a:rPr>
                <a:solidFill>
                  <a:schemeClr val="bg1"/>
                </a:solidFill>
                <a:latin typeface="Calibri" panose="020F0502020204030204" charset="0"/>
                <a:ea typeface="微软雅黑" panose="020B0503020204020204" pitchFamily="34" charset="-122"/>
                <a:cs typeface="Calibri" panose="020F0502020204030204" charset="0"/>
                <a:sym typeface="+mn-ea"/>
              </a:rPr>
              <a:t>photovoltaic power, wind power, electric power and electronics, and energy Internet</a:t>
            </a:r>
          </a:p>
          <a:p>
            <a:pPr marL="228600" indent="-228600">
              <a:buFont typeface="Arial" panose="020B0604020202020204" pitchFamily="34" charset="0"/>
              <a:buChar char="•"/>
            </a:pPr>
            <a:r>
              <a:rPr lang="en-US" altLang="zh-CN" b="1">
                <a:solidFill>
                  <a:schemeClr val="bg1"/>
                </a:solidFill>
                <a:latin typeface="Calibri" panose="020F0502020204030204" charset="0"/>
                <a:ea typeface="微软雅黑" panose="020B0503020204020204" pitchFamily="34" charset="-122"/>
                <a:cs typeface="Calibri" panose="020F0502020204030204" charset="0"/>
                <a:sym typeface="+mn-ea"/>
              </a:rPr>
              <a:t>Primary Services: </a:t>
            </a:r>
            <a:r>
              <a:rPr lang="zh-CN" altLang="en-US">
                <a:solidFill>
                  <a:schemeClr val="bg1"/>
                </a:solidFill>
                <a:latin typeface="Calibri" panose="020F0502020204030204" charset="0"/>
                <a:ea typeface="微软雅黑" panose="020B0503020204020204" pitchFamily="34" charset="-122"/>
                <a:cs typeface="Calibri" panose="020F0502020204030204" charset="0"/>
                <a:sym typeface="+mn-ea"/>
              </a:rPr>
              <a:t>development, investment/financing, design, engineering, intelligent equipment, commissioning and intelligent operation maintenance, </a:t>
            </a:r>
            <a:endParaRPr lang="zh-CN" altLang="en-US" dirty="0">
              <a:solidFill>
                <a:schemeClr val="bg1"/>
              </a:solidFill>
              <a:latin typeface="Calibri" panose="020F0502020204030204" charset="0"/>
              <a:ea typeface="微软雅黑" panose="020B0503020204020204" pitchFamily="34" charset="-122"/>
              <a:cs typeface="Calibri" panose="020F0502020204030204" charset="0"/>
              <a:sym typeface="+mn-ea"/>
            </a:endParaRPr>
          </a:p>
        </p:txBody>
      </p:sp>
      <p:sp>
        <p:nvSpPr>
          <p:cNvPr id="3" name="文本框 2"/>
          <p:cNvSpPr txBox="1"/>
          <p:nvPr/>
        </p:nvSpPr>
        <p:spPr>
          <a:xfrm>
            <a:off x="4655820" y="842010"/>
            <a:ext cx="4110990" cy="245110"/>
          </a:xfrm>
          <a:prstGeom prst="rect">
            <a:avLst/>
          </a:prstGeom>
          <a:noFill/>
        </p:spPr>
        <p:txBody>
          <a:bodyPr wrap="square" rtlCol="0">
            <a:spAutoFit/>
          </a:bodyPr>
          <a:lstStyle/>
          <a:p>
            <a:r>
              <a:rPr lang="en-US" altLang="zh-CN" sz="1000" b="1" dirty="0">
                <a:solidFill>
                  <a:srgbClr val="1C4885"/>
                </a:solidFill>
                <a:latin typeface="微软雅黑" panose="020B0503020204020204" pitchFamily="34" charset="-122"/>
                <a:ea typeface="微软雅黑" panose="020B0503020204020204" pitchFamily="34" charset="-122"/>
              </a:rPr>
              <a:t>To be the world leading green smart energy service provider</a:t>
            </a: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90500" y="1180280"/>
            <a:ext cx="8529320" cy="3187700"/>
            <a:chOff x="300" y="1568"/>
            <a:chExt cx="13432" cy="5020"/>
          </a:xfrm>
        </p:grpSpPr>
        <p:sp>
          <p:nvSpPr>
            <p:cNvPr id="4" name="TextBox 13"/>
            <p:cNvSpPr txBox="1">
              <a:spLocks noChangeArrowheads="1"/>
            </p:cNvSpPr>
            <p:nvPr/>
          </p:nvSpPr>
          <p:spPr bwMode="auto">
            <a:xfrm>
              <a:off x="10219" y="2894"/>
              <a:ext cx="3203" cy="1070"/>
            </a:xfrm>
            <a:prstGeom prst="rect">
              <a:avLst/>
            </a:prstGeom>
            <a:noFill/>
            <a:ln w="9525">
              <a:noFill/>
              <a:miter lim="800000"/>
            </a:ln>
          </p:spPr>
          <p:txBody>
            <a:bodyPr wrap="square" lIns="103155" tIns="51577" rIns="103155" bIns="51577">
              <a:spAutoFit/>
            </a:bodyPr>
            <a:lstStyle/>
            <a:p>
              <a:pPr algn="ctr">
                <a:lnSpc>
                  <a:spcPts val="2250"/>
                </a:lnSpc>
              </a:pPr>
              <a:r>
                <a:rPr lang="en-US" altLang="zh-CN" sz="6000" dirty="0">
                  <a:solidFill>
                    <a:srgbClr val="00B0F0"/>
                  </a:solidFill>
                  <a:latin typeface="微软雅黑" panose="020B0503020204020204" pitchFamily="34" charset="-122"/>
                  <a:ea typeface="微软雅黑" panose="020B0503020204020204" pitchFamily="34" charset="-122"/>
                </a:rPr>
                <a:t>10</a:t>
              </a:r>
            </a:p>
            <a:p>
              <a:pPr algn="ctr">
                <a:lnSpc>
                  <a:spcPts val="2250"/>
                </a:lnSpc>
              </a:pPr>
              <a:r>
                <a:rPr lang="en-US" altLang="zh-CN" sz="1000" dirty="0">
                  <a:solidFill>
                    <a:srgbClr val="00B0F0"/>
                  </a:solidFill>
                  <a:latin typeface="微软雅黑" panose="020B0503020204020204" pitchFamily="34" charset="-122"/>
                  <a:ea typeface="微软雅黑" panose="020B0503020204020204" pitchFamily="34" charset="-122"/>
                </a:rPr>
                <a:t>GW</a:t>
              </a:r>
            </a:p>
          </p:txBody>
        </p:sp>
        <p:sp>
          <p:nvSpPr>
            <p:cNvPr id="5" name="TextBox 15"/>
            <p:cNvSpPr txBox="1">
              <a:spLocks noChangeArrowheads="1"/>
            </p:cNvSpPr>
            <p:nvPr/>
          </p:nvSpPr>
          <p:spPr bwMode="auto">
            <a:xfrm>
              <a:off x="10311" y="5450"/>
              <a:ext cx="2869" cy="858"/>
            </a:xfrm>
            <a:prstGeom prst="rect">
              <a:avLst/>
            </a:prstGeom>
            <a:noFill/>
            <a:ln w="9525">
              <a:noFill/>
              <a:miter lim="800000"/>
            </a:ln>
          </p:spPr>
          <p:txBody>
            <a:bodyPr lIns="103155" tIns="51577" rIns="103155" bIns="51577">
              <a:spAutoFit/>
            </a:bodyPr>
            <a:lstStyle/>
            <a:p>
              <a:pPr algn="ctr" defTabSz="913765" fontAlgn="base">
                <a:lnSpc>
                  <a:spcPts val="2250"/>
                </a:lnSpc>
                <a:spcBef>
                  <a:spcPct val="0"/>
                </a:spcBef>
                <a:spcAft>
                  <a:spcPct val="0"/>
                </a:spcAft>
                <a:defRPr/>
              </a:pPr>
              <a:r>
                <a:rPr lang="en-US" altLang="zh-CN" sz="6000" dirty="0">
                  <a:solidFill>
                    <a:srgbClr val="00B0F0"/>
                  </a:solidFill>
                  <a:latin typeface="微软雅黑" panose="020B0503020204020204" pitchFamily="34" charset="-122"/>
                  <a:ea typeface="微软雅黑" panose="020B0503020204020204" pitchFamily="34" charset="-122"/>
                  <a:sym typeface="Arial" panose="020B0604020202020204" pitchFamily="34" charset="0"/>
                </a:rPr>
                <a:t>20</a:t>
              </a:r>
            </a:p>
            <a:p>
              <a:pPr algn="ctr" defTabSz="913765" fontAlgn="base">
                <a:spcBef>
                  <a:spcPct val="0"/>
                </a:spcBef>
                <a:spcAft>
                  <a:spcPct val="0"/>
                </a:spcAft>
                <a:defRPr/>
              </a:pPr>
              <a:endParaRPr lang="zh-CN" altLang="en-US" sz="1000" dirty="0">
                <a:solidFill>
                  <a:srgbClr val="00B0F0"/>
                </a:solidFill>
                <a:latin typeface="微软雅黑" panose="020B0503020204020204" pitchFamily="34" charset="-122"/>
                <a:ea typeface="微软雅黑" panose="020B0503020204020204" pitchFamily="34" charset="-122"/>
              </a:endParaRPr>
            </a:p>
          </p:txBody>
        </p:sp>
        <p:sp>
          <p:nvSpPr>
            <p:cNvPr id="6" name="任意多边形 5"/>
            <p:cNvSpPr>
              <a:spLocks noChangeArrowheads="1"/>
            </p:cNvSpPr>
            <p:nvPr/>
          </p:nvSpPr>
          <p:spPr bwMode="auto">
            <a:xfrm>
              <a:off x="10311" y="1660"/>
              <a:ext cx="3314" cy="511"/>
            </a:xfrm>
            <a:custGeom>
              <a:avLst/>
              <a:gdLst>
                <a:gd name="T0" fmla="*/ 0 w 1428760"/>
                <a:gd name="T1" fmla="*/ 0 h 428628"/>
                <a:gd name="T2" fmla="*/ 265897 w 1428760"/>
                <a:gd name="T3" fmla="*/ 0 h 428628"/>
                <a:gd name="T4" fmla="*/ 265897 w 1428760"/>
                <a:gd name="T5" fmla="*/ 0 h 428628"/>
                <a:gd name="T6" fmla="*/ 664743 w 1428760"/>
                <a:gd name="T7" fmla="*/ 0 h 428628"/>
                <a:gd name="T8" fmla="*/ 1595384 w 1428760"/>
                <a:gd name="T9" fmla="*/ 0 h 428628"/>
                <a:gd name="T10" fmla="*/ 1595384 w 1428760"/>
                <a:gd name="T11" fmla="*/ 570601 h 428628"/>
                <a:gd name="T12" fmla="*/ 1595384 w 1428760"/>
                <a:gd name="T13" fmla="*/ 570601 h 428628"/>
                <a:gd name="T14" fmla="*/ 1595384 w 1428760"/>
                <a:gd name="T15" fmla="*/ 815143 h 428628"/>
                <a:gd name="T16" fmla="*/ 1595384 w 1428760"/>
                <a:gd name="T17" fmla="*/ 978172 h 428628"/>
                <a:gd name="T18" fmla="*/ 664743 w 1428760"/>
                <a:gd name="T19" fmla="*/ 978172 h 428628"/>
                <a:gd name="T20" fmla="*/ 465326 w 1428760"/>
                <a:gd name="T21" fmla="*/ 1100442 h 428628"/>
                <a:gd name="T22" fmla="*/ 265897 w 1428760"/>
                <a:gd name="T23" fmla="*/ 978172 h 428628"/>
                <a:gd name="T24" fmla="*/ 0 w 1428760"/>
                <a:gd name="T25" fmla="*/ 978172 h 428628"/>
                <a:gd name="T26" fmla="*/ 0 w 1428760"/>
                <a:gd name="T27" fmla="*/ 815143 h 428628"/>
                <a:gd name="T28" fmla="*/ 0 w 1428760"/>
                <a:gd name="T29" fmla="*/ 570601 h 428628"/>
                <a:gd name="T30" fmla="*/ 0 w 1428760"/>
                <a:gd name="T31" fmla="*/ 570601 h 428628"/>
                <a:gd name="T32" fmla="*/ 0 w 1428760"/>
                <a:gd name="T33" fmla="*/ 0 h 428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8760"/>
                <a:gd name="T52" fmla="*/ 0 h 428628"/>
                <a:gd name="T53" fmla="*/ 1428760 w 1428760"/>
                <a:gd name="T54" fmla="*/ 428628 h 428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8760" h="428628">
                  <a:moveTo>
                    <a:pt x="0" y="0"/>
                  </a:moveTo>
                  <a:lnTo>
                    <a:pt x="238127" y="0"/>
                  </a:lnTo>
                  <a:lnTo>
                    <a:pt x="595317" y="0"/>
                  </a:lnTo>
                  <a:lnTo>
                    <a:pt x="1428760" y="0"/>
                  </a:lnTo>
                  <a:lnTo>
                    <a:pt x="1428760" y="250033"/>
                  </a:lnTo>
                  <a:lnTo>
                    <a:pt x="1428760" y="357190"/>
                  </a:lnTo>
                  <a:lnTo>
                    <a:pt x="1428760" y="428628"/>
                  </a:lnTo>
                  <a:lnTo>
                    <a:pt x="595317" y="428628"/>
                  </a:lnTo>
                  <a:lnTo>
                    <a:pt x="416726" y="482206"/>
                  </a:lnTo>
                  <a:lnTo>
                    <a:pt x="238127" y="428628"/>
                  </a:lnTo>
                  <a:lnTo>
                    <a:pt x="0" y="428628"/>
                  </a:lnTo>
                  <a:lnTo>
                    <a:pt x="0" y="357190"/>
                  </a:lnTo>
                  <a:lnTo>
                    <a:pt x="0" y="250033"/>
                  </a:lnTo>
                  <a:lnTo>
                    <a:pt x="0" y="0"/>
                  </a:lnTo>
                  <a:close/>
                </a:path>
              </a:pathLst>
            </a:custGeom>
            <a:solidFill>
              <a:srgbClr val="0070C0"/>
            </a:solidFill>
            <a:ln w="9525">
              <a:noFill/>
              <a:miter lim="800000"/>
            </a:ln>
          </p:spPr>
          <p:txBody>
            <a:bodyPr lIns="103155" tIns="51577" rIns="103155" bIns="51577" anchor="ctr"/>
            <a:lstStyle/>
            <a:p>
              <a:pPr algn="ctr" defTabSz="913765" fontAlgn="base">
                <a:spcBef>
                  <a:spcPct val="0"/>
                </a:spcBef>
                <a:spcAft>
                  <a:spcPct val="0"/>
                </a:spcAft>
                <a:defRPr/>
              </a:pPr>
              <a:r>
                <a:rPr lang="zh-CN" altLang="en-US" sz="1000" b="1">
                  <a:solidFill>
                    <a:schemeClr val="bg1"/>
                  </a:solidFill>
                  <a:latin typeface="微软雅黑" panose="020B0503020204020204" pitchFamily="34" charset="-122"/>
                  <a:ea typeface="微软雅黑" panose="020B0503020204020204" pitchFamily="34" charset="-122"/>
                </a:rPr>
                <a:t>Total </a:t>
              </a:r>
              <a:r>
                <a:rPr lang="en-US" altLang="zh-CN" sz="1000" b="1">
                  <a:solidFill>
                    <a:schemeClr val="bg1"/>
                  </a:solidFill>
                  <a:latin typeface="微软雅黑" panose="020B0503020204020204" pitchFamily="34" charset="-122"/>
                  <a:ea typeface="微软雅黑" panose="020B0503020204020204" pitchFamily="34" charset="-122"/>
                </a:rPr>
                <a:t>global PV and wind installation capacity</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 name="矩形标注 7"/>
            <p:cNvSpPr>
              <a:spLocks noChangeArrowheads="1"/>
            </p:cNvSpPr>
            <p:nvPr/>
          </p:nvSpPr>
          <p:spPr bwMode="auto">
            <a:xfrm>
              <a:off x="4277" y="1660"/>
              <a:ext cx="2713" cy="511"/>
            </a:xfrm>
            <a:prstGeom prst="wedgeRectCallout">
              <a:avLst>
                <a:gd name="adj1" fmla="val -20833"/>
                <a:gd name="adj2" fmla="val 62500"/>
              </a:avLst>
            </a:prstGeom>
            <a:solidFill>
              <a:srgbClr val="0070C0"/>
            </a:solidFill>
            <a:ln w="9525">
              <a:noFill/>
              <a:miter lim="800000"/>
            </a:ln>
          </p:spPr>
          <p:txBody>
            <a:bodyPr lIns="103155" tIns="51577" rIns="103155" bIns="51577" anchor="ctr"/>
            <a:lstStyle/>
            <a:p>
              <a:pPr algn="ctr" defTabSz="913765" fontAlgn="base">
                <a:spcBef>
                  <a:spcPct val="0"/>
                </a:spcBef>
                <a:spcAft>
                  <a:spcPct val="0"/>
                </a:spcAft>
                <a:defRPr/>
              </a:pPr>
              <a:endParaRPr lang="zh-CN" altLang="en-US" sz="1400">
                <a:solidFill>
                  <a:srgbClr val="FFFFFF"/>
                </a:solidFill>
                <a:latin typeface="Calibri" panose="020F0502020204030204" charset="0"/>
                <a:ea typeface="宋体" panose="02010600030101010101" pitchFamily="2" charset="-122"/>
              </a:endParaRPr>
            </a:p>
          </p:txBody>
        </p:sp>
        <p:sp>
          <p:nvSpPr>
            <p:cNvPr id="8" name="矩形标注 8"/>
            <p:cNvSpPr>
              <a:spLocks noChangeArrowheads="1"/>
            </p:cNvSpPr>
            <p:nvPr/>
          </p:nvSpPr>
          <p:spPr bwMode="auto">
            <a:xfrm>
              <a:off x="7221" y="1660"/>
              <a:ext cx="2812" cy="511"/>
            </a:xfrm>
            <a:prstGeom prst="wedgeRectCallout">
              <a:avLst>
                <a:gd name="adj1" fmla="val -20833"/>
                <a:gd name="adj2" fmla="val 62500"/>
              </a:avLst>
            </a:prstGeom>
            <a:solidFill>
              <a:srgbClr val="0070C0"/>
            </a:solidFill>
            <a:ln w="9525">
              <a:noFill/>
              <a:miter lim="800000"/>
            </a:ln>
          </p:spPr>
          <p:txBody>
            <a:bodyPr lIns="103155" tIns="51577" rIns="103155" bIns="51577" anchor="ctr"/>
            <a:lstStyle/>
            <a:p>
              <a:pPr algn="ctr" defTabSz="913765" fontAlgn="base">
                <a:spcBef>
                  <a:spcPct val="0"/>
                </a:spcBef>
                <a:spcAft>
                  <a:spcPct val="0"/>
                </a:spcAft>
                <a:defRPr/>
              </a:pPr>
              <a:endParaRPr lang="zh-CN" altLang="en-US" sz="1400">
                <a:solidFill>
                  <a:srgbClr val="FFFFFF"/>
                </a:solidFill>
                <a:latin typeface="Calibri" panose="020F0502020204030204" charset="0"/>
                <a:ea typeface="宋体" panose="02010600030101010101" pitchFamily="2" charset="-122"/>
              </a:endParaRPr>
            </a:p>
          </p:txBody>
        </p:sp>
        <p:sp>
          <p:nvSpPr>
            <p:cNvPr id="9" name="TextBox 10"/>
            <p:cNvSpPr txBox="1"/>
            <p:nvPr/>
          </p:nvSpPr>
          <p:spPr>
            <a:xfrm>
              <a:off x="4277" y="1568"/>
              <a:ext cx="2848" cy="697"/>
            </a:xfrm>
            <a:prstGeom prst="rect">
              <a:avLst/>
            </a:prstGeom>
            <a:noFill/>
            <a:ln w="9525">
              <a:noFill/>
            </a:ln>
            <a:extLst>
              <a:ext uri="{909E8E84-426E-40DD-AFC4-6F175D3DCCD1}">
                <a14:hiddenFill xmlns:a14="http://schemas.microsoft.com/office/drawing/2010/main">
                  <a:solidFill>
                    <a:srgbClr val="0070C0"/>
                  </a:solidFill>
                </a14:hiddenFill>
              </a:ext>
            </a:extLst>
          </p:spPr>
          <p:txBody>
            <a:bodyPr wrap="square" lIns="103155" tIns="51577" rIns="103155" bIns="51577">
              <a:spAutoFit/>
            </a:bodyPr>
            <a:lstStyle/>
            <a:p>
              <a:pPr lvl="0" algn="ctr" eaLnBrk="1" hangingPunct="1"/>
              <a:r>
                <a:rPr lang="en-US" altLang="zh-CN" sz="1000" b="1">
                  <a:solidFill>
                    <a:schemeClr val="bg1"/>
                  </a:solidFill>
                  <a:latin typeface="微软雅黑" panose="020B0503020204020204" pitchFamily="34" charset="-122"/>
                  <a:ea typeface="微软雅黑" panose="020B0503020204020204" pitchFamily="34" charset="-122"/>
                </a:rPr>
                <a:t>Global PV</a:t>
              </a:r>
              <a:r>
                <a:rPr lang="zh-CN" altLang="en-US" sz="1000" b="1">
                  <a:solidFill>
                    <a:schemeClr val="bg1"/>
                  </a:solidFill>
                  <a:latin typeface="微软雅黑" panose="020B0503020204020204" pitchFamily="34" charset="-122"/>
                  <a:ea typeface="微软雅黑" panose="020B0503020204020204" pitchFamily="34" charset="-122"/>
                </a:rPr>
                <a:t> power EPC capacity</a:t>
              </a:r>
              <a:r>
                <a:rPr lang="en-US" altLang="zh-CN" sz="1000" b="1">
                  <a:solidFill>
                    <a:schemeClr val="bg1"/>
                  </a:solidFill>
                  <a:latin typeface="微软雅黑" panose="020B0503020204020204" pitchFamily="34" charset="-122"/>
                  <a:ea typeface="微软雅黑" panose="020B0503020204020204" pitchFamily="34" charset="-122"/>
                </a:rPr>
                <a:t> ranking</a:t>
              </a:r>
              <a:r>
                <a:rPr lang="zh-CN" altLang="en-US" sz="1200" b="1">
                  <a:solidFill>
                    <a:schemeClr val="bg1"/>
                  </a:solidFill>
                  <a:latin typeface="微软雅黑" panose="020B0503020204020204" pitchFamily="34" charset="-122"/>
                  <a:ea typeface="微软雅黑" panose="020B0503020204020204" pitchFamily="34" charset="-122"/>
                </a:rPr>
                <a:t> </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0" name="TextBox 11"/>
            <p:cNvSpPr txBox="1"/>
            <p:nvPr/>
          </p:nvSpPr>
          <p:spPr>
            <a:xfrm>
              <a:off x="7221" y="1568"/>
              <a:ext cx="2899" cy="649"/>
            </a:xfrm>
            <a:prstGeom prst="rect">
              <a:avLst/>
            </a:prstGeom>
            <a:noFill/>
            <a:ln w="9525">
              <a:noFill/>
            </a:ln>
          </p:spPr>
          <p:txBody>
            <a:bodyPr wrap="square" lIns="103155" tIns="51577" rIns="103155" bIns="51577">
              <a:spAutoFit/>
            </a:bodyPr>
            <a:lstStyle/>
            <a:p>
              <a:pPr lvl="0" algn="ctr" eaLnBrk="1" hangingPunct="1"/>
              <a:r>
                <a:rPr lang="zh-CN" altLang="en-US" sz="1000" b="1">
                  <a:solidFill>
                    <a:schemeClr val="bg1"/>
                  </a:solidFill>
                  <a:latin typeface="微软雅黑" panose="020B0503020204020204" pitchFamily="34" charset="-122"/>
                  <a:ea typeface="微软雅黑" panose="020B0503020204020204" pitchFamily="34" charset="-122"/>
                </a:rPr>
                <a:t>Total </a:t>
              </a:r>
              <a:r>
                <a:rPr lang="en-US" altLang="zh-CN" sz="1000" b="1">
                  <a:solidFill>
                    <a:schemeClr val="bg1"/>
                  </a:solidFill>
                  <a:latin typeface="微软雅黑" panose="020B0503020204020204" pitchFamily="34" charset="-122"/>
                  <a:ea typeface="微软雅黑" panose="020B0503020204020204" pitchFamily="34" charset="-122"/>
                </a:rPr>
                <a:t>PV and wind </a:t>
              </a:r>
              <a:r>
                <a:rPr lang="zh-CN" altLang="en-US" sz="1000" b="1">
                  <a:solidFill>
                    <a:schemeClr val="bg1"/>
                  </a:solidFill>
                  <a:latin typeface="微软雅黑" panose="020B0503020204020204" pitchFamily="34" charset="-122"/>
                  <a:ea typeface="微软雅黑" panose="020B0503020204020204" pitchFamily="34" charset="-122"/>
                </a:rPr>
                <a:t>designed </a:t>
              </a:r>
              <a:r>
                <a:rPr lang="en-US" altLang="zh-CN" sz="1000" b="1">
                  <a:solidFill>
                    <a:schemeClr val="bg1"/>
                  </a:solidFill>
                  <a:latin typeface="微软雅黑" panose="020B0503020204020204" pitchFamily="34" charset="-122"/>
                  <a:ea typeface="微软雅黑" panose="020B0503020204020204" pitchFamily="34" charset="-122"/>
                </a:rPr>
                <a:t>capacity</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1" name="TextBox 14"/>
            <p:cNvSpPr txBox="1">
              <a:spLocks noChangeArrowheads="1"/>
            </p:cNvSpPr>
            <p:nvPr/>
          </p:nvSpPr>
          <p:spPr bwMode="auto">
            <a:xfrm>
              <a:off x="3674" y="2859"/>
              <a:ext cx="3575" cy="616"/>
            </a:xfrm>
            <a:prstGeom prst="rect">
              <a:avLst/>
            </a:prstGeom>
            <a:noFill/>
            <a:ln w="9525">
              <a:noFill/>
              <a:miter lim="800000"/>
            </a:ln>
          </p:spPr>
          <p:txBody>
            <a:bodyPr lIns="103155" tIns="51577" rIns="103155" bIns="51577">
              <a:spAutoFit/>
            </a:bodyPr>
            <a:lstStyle/>
            <a:p>
              <a:pPr algn="ctr">
                <a:lnSpc>
                  <a:spcPts val="2250"/>
                </a:lnSpc>
              </a:pPr>
              <a:r>
                <a:rPr lang="en-US" altLang="zh-CN" sz="6000" dirty="0">
                  <a:solidFill>
                    <a:srgbClr val="00B0F0"/>
                  </a:solidFill>
                  <a:latin typeface="微软雅黑" panose="020B0503020204020204" pitchFamily="34" charset="-122"/>
                  <a:ea typeface="微软雅黑" panose="020B0503020204020204" pitchFamily="34" charset="-122"/>
                  <a:sym typeface="Arial" panose="020B0604020202020204" pitchFamily="34" charset="0"/>
                </a:rPr>
                <a:t>1</a:t>
              </a:r>
              <a:endParaRPr lang="zh-CN" altLang="en-US" sz="1000" dirty="0">
                <a:solidFill>
                  <a:srgbClr val="00B0F0"/>
                </a:solidFill>
                <a:latin typeface="微软雅黑" panose="020B0503020204020204" pitchFamily="34" charset="-122"/>
                <a:ea typeface="微软雅黑" panose="020B0503020204020204" pitchFamily="34" charset="-122"/>
              </a:endParaRPr>
            </a:p>
          </p:txBody>
        </p:sp>
        <p:sp>
          <p:nvSpPr>
            <p:cNvPr id="12" name="TextBox 15"/>
            <p:cNvSpPr txBox="1">
              <a:spLocks noChangeArrowheads="1"/>
            </p:cNvSpPr>
            <p:nvPr/>
          </p:nvSpPr>
          <p:spPr bwMode="auto">
            <a:xfrm>
              <a:off x="7131" y="2873"/>
              <a:ext cx="2392" cy="1070"/>
            </a:xfrm>
            <a:prstGeom prst="rect">
              <a:avLst/>
            </a:prstGeom>
            <a:noFill/>
            <a:ln w="9525">
              <a:noFill/>
              <a:miter lim="800000"/>
            </a:ln>
          </p:spPr>
          <p:txBody>
            <a:bodyPr wrap="square" lIns="103155" tIns="51577" rIns="103155" bIns="51577">
              <a:spAutoFit/>
            </a:bodyPr>
            <a:lstStyle/>
            <a:p>
              <a:pPr algn="ctr">
                <a:lnSpc>
                  <a:spcPts val="2250"/>
                </a:lnSpc>
              </a:pPr>
              <a:r>
                <a:rPr lang="en-US" altLang="zh-CN" sz="6000" dirty="0">
                  <a:solidFill>
                    <a:srgbClr val="00B0F0"/>
                  </a:solidFill>
                  <a:latin typeface="微软雅黑" panose="020B0503020204020204" pitchFamily="34" charset="-122"/>
                  <a:ea typeface="微软雅黑" panose="020B0503020204020204" pitchFamily="34" charset="-122"/>
                  <a:sym typeface="Arial" panose="020B0604020202020204" pitchFamily="34" charset="0"/>
                </a:rPr>
                <a:t>10</a:t>
              </a:r>
            </a:p>
            <a:p>
              <a:pPr algn="ctr">
                <a:lnSpc>
                  <a:spcPts val="2250"/>
                </a:lnSpc>
              </a:pPr>
              <a:r>
                <a:rPr lang="en-US" altLang="zh-CN" sz="1000" dirty="0">
                  <a:solidFill>
                    <a:srgbClr val="00B0F0"/>
                  </a:solidFill>
                  <a:latin typeface="微软雅黑" panose="020B0503020204020204" pitchFamily="34" charset="-122"/>
                  <a:ea typeface="微软雅黑" panose="020B0503020204020204" pitchFamily="34" charset="-122"/>
                </a:rPr>
                <a:t>GW</a:t>
              </a:r>
              <a:endParaRPr lang="zh-CN" altLang="en-US" sz="1000" dirty="0">
                <a:solidFill>
                  <a:srgbClr val="00B0F0"/>
                </a:solidFill>
                <a:latin typeface="微软雅黑" panose="020B0503020204020204" pitchFamily="34" charset="-122"/>
                <a:ea typeface="微软雅黑" panose="020B0503020204020204" pitchFamily="34" charset="-122"/>
              </a:endParaRPr>
            </a:p>
          </p:txBody>
        </p:sp>
        <p:sp>
          <p:nvSpPr>
            <p:cNvPr id="13" name="任意多边形 5"/>
            <p:cNvSpPr>
              <a:spLocks noChangeArrowheads="1"/>
            </p:cNvSpPr>
            <p:nvPr/>
          </p:nvSpPr>
          <p:spPr bwMode="auto">
            <a:xfrm>
              <a:off x="1202" y="4154"/>
              <a:ext cx="2705" cy="511"/>
            </a:xfrm>
            <a:custGeom>
              <a:avLst/>
              <a:gdLst>
                <a:gd name="T0" fmla="*/ 0 w 1428760"/>
                <a:gd name="T1" fmla="*/ 0 h 428628"/>
                <a:gd name="T2" fmla="*/ 265897 w 1428760"/>
                <a:gd name="T3" fmla="*/ 0 h 428628"/>
                <a:gd name="T4" fmla="*/ 265897 w 1428760"/>
                <a:gd name="T5" fmla="*/ 0 h 428628"/>
                <a:gd name="T6" fmla="*/ 664743 w 1428760"/>
                <a:gd name="T7" fmla="*/ 0 h 428628"/>
                <a:gd name="T8" fmla="*/ 1595379 w 1428760"/>
                <a:gd name="T9" fmla="*/ 0 h 428628"/>
                <a:gd name="T10" fmla="*/ 1595379 w 1428760"/>
                <a:gd name="T11" fmla="*/ 570601 h 428628"/>
                <a:gd name="T12" fmla="*/ 1595379 w 1428760"/>
                <a:gd name="T13" fmla="*/ 570601 h 428628"/>
                <a:gd name="T14" fmla="*/ 1595379 w 1428760"/>
                <a:gd name="T15" fmla="*/ 815143 h 428628"/>
                <a:gd name="T16" fmla="*/ 1595379 w 1428760"/>
                <a:gd name="T17" fmla="*/ 978172 h 428628"/>
                <a:gd name="T18" fmla="*/ 664743 w 1428760"/>
                <a:gd name="T19" fmla="*/ 978172 h 428628"/>
                <a:gd name="T20" fmla="*/ 465324 w 1428760"/>
                <a:gd name="T21" fmla="*/ 1100442 h 428628"/>
                <a:gd name="T22" fmla="*/ 265897 w 1428760"/>
                <a:gd name="T23" fmla="*/ 978172 h 428628"/>
                <a:gd name="T24" fmla="*/ 0 w 1428760"/>
                <a:gd name="T25" fmla="*/ 978172 h 428628"/>
                <a:gd name="T26" fmla="*/ 0 w 1428760"/>
                <a:gd name="T27" fmla="*/ 815143 h 428628"/>
                <a:gd name="T28" fmla="*/ 0 w 1428760"/>
                <a:gd name="T29" fmla="*/ 570601 h 428628"/>
                <a:gd name="T30" fmla="*/ 0 w 1428760"/>
                <a:gd name="T31" fmla="*/ 570601 h 428628"/>
                <a:gd name="T32" fmla="*/ 0 w 1428760"/>
                <a:gd name="T33" fmla="*/ 0 h 428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8760"/>
                <a:gd name="T52" fmla="*/ 0 h 428628"/>
                <a:gd name="T53" fmla="*/ 1428760 w 1428760"/>
                <a:gd name="T54" fmla="*/ 428628 h 428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8760" h="428628">
                  <a:moveTo>
                    <a:pt x="0" y="0"/>
                  </a:moveTo>
                  <a:lnTo>
                    <a:pt x="238127" y="0"/>
                  </a:lnTo>
                  <a:lnTo>
                    <a:pt x="595317" y="0"/>
                  </a:lnTo>
                  <a:lnTo>
                    <a:pt x="1428760" y="0"/>
                  </a:lnTo>
                  <a:lnTo>
                    <a:pt x="1428760" y="250033"/>
                  </a:lnTo>
                  <a:lnTo>
                    <a:pt x="1428760" y="357190"/>
                  </a:lnTo>
                  <a:lnTo>
                    <a:pt x="1428760" y="428628"/>
                  </a:lnTo>
                  <a:lnTo>
                    <a:pt x="595317" y="428628"/>
                  </a:lnTo>
                  <a:lnTo>
                    <a:pt x="416726" y="482206"/>
                  </a:lnTo>
                  <a:lnTo>
                    <a:pt x="238127" y="428628"/>
                  </a:lnTo>
                  <a:lnTo>
                    <a:pt x="0" y="428628"/>
                  </a:lnTo>
                  <a:lnTo>
                    <a:pt x="0" y="357190"/>
                  </a:lnTo>
                  <a:lnTo>
                    <a:pt x="0" y="250033"/>
                  </a:lnTo>
                  <a:lnTo>
                    <a:pt x="0" y="0"/>
                  </a:lnTo>
                  <a:close/>
                </a:path>
              </a:pathLst>
            </a:custGeom>
            <a:solidFill>
              <a:srgbClr val="0070C0"/>
            </a:solidFill>
            <a:ln w="9525">
              <a:noFill/>
              <a:miter lim="800000"/>
            </a:ln>
          </p:spPr>
          <p:txBody>
            <a:bodyPr lIns="103155" tIns="51577" rIns="103155" bIns="51577" anchor="ctr"/>
            <a:lstStyle/>
            <a:p>
              <a:pPr algn="ctr" defTabSz="913765" fontAlgn="base">
                <a:spcBef>
                  <a:spcPct val="0"/>
                </a:spcBef>
                <a:spcAft>
                  <a:spcPct val="0"/>
                </a:spcAft>
                <a:defRPr/>
              </a:pPr>
              <a:endParaRPr lang="zh-CN" altLang="en-US" sz="1400">
                <a:solidFill>
                  <a:srgbClr val="FFFFFF"/>
                </a:solidFill>
                <a:latin typeface="Calibri" panose="020F0502020204030204" charset="0"/>
                <a:ea typeface="宋体" panose="02010600030101010101" pitchFamily="2" charset="-122"/>
              </a:endParaRPr>
            </a:p>
          </p:txBody>
        </p:sp>
        <p:sp>
          <p:nvSpPr>
            <p:cNvPr id="14" name="TextBox 6"/>
            <p:cNvSpPr txBox="1"/>
            <p:nvPr/>
          </p:nvSpPr>
          <p:spPr>
            <a:xfrm>
              <a:off x="1127" y="4087"/>
              <a:ext cx="2855" cy="646"/>
            </a:xfrm>
            <a:prstGeom prst="rect">
              <a:avLst/>
            </a:prstGeom>
            <a:noFill/>
            <a:ln w="9525">
              <a:noFill/>
            </a:ln>
          </p:spPr>
          <p:txBody>
            <a:bodyPr wrap="square" lIns="103155" tIns="51577" rIns="103155" bIns="51577">
              <a:spAutoFit/>
            </a:bodyPr>
            <a:lstStyle/>
            <a:p>
              <a:pPr lvl="0" algn="ctr" eaLnBrk="1" hangingPunct="1"/>
              <a:r>
                <a:rPr lang="zh-CN" altLang="en-US" sz="1000" b="1" dirty="0">
                  <a:solidFill>
                    <a:schemeClr val="bg1"/>
                  </a:solidFill>
                  <a:latin typeface="微软雅黑" panose="020B0503020204020204" pitchFamily="34" charset="-122"/>
                  <a:ea typeface="微软雅黑" panose="020B0503020204020204" pitchFamily="34" charset="-122"/>
                </a:rPr>
                <a:t>Global inverter output volume</a:t>
              </a:r>
            </a:p>
          </p:txBody>
        </p:sp>
        <p:sp>
          <p:nvSpPr>
            <p:cNvPr id="15" name="矩形标注 8"/>
            <p:cNvSpPr>
              <a:spLocks noChangeArrowheads="1"/>
            </p:cNvSpPr>
            <p:nvPr/>
          </p:nvSpPr>
          <p:spPr bwMode="auto">
            <a:xfrm>
              <a:off x="10310" y="4137"/>
              <a:ext cx="3315" cy="511"/>
            </a:xfrm>
            <a:prstGeom prst="wedgeRectCallout">
              <a:avLst>
                <a:gd name="adj1" fmla="val -20833"/>
                <a:gd name="adj2" fmla="val 62500"/>
              </a:avLst>
            </a:prstGeom>
            <a:solidFill>
              <a:srgbClr val="0070C0"/>
            </a:solidFill>
            <a:ln w="9525">
              <a:noFill/>
              <a:miter lim="800000"/>
            </a:ln>
          </p:spPr>
          <p:txBody>
            <a:bodyPr lIns="103155" tIns="51577" rIns="103155" bIns="51577" anchor="ctr"/>
            <a:lstStyle/>
            <a:p>
              <a:pPr algn="ctr" defTabSz="913765" fontAlgn="base">
                <a:spcBef>
                  <a:spcPct val="0"/>
                </a:spcBef>
                <a:spcAft>
                  <a:spcPct val="0"/>
                </a:spcAft>
                <a:defRPr/>
              </a:pPr>
              <a:endParaRPr lang="zh-CN" altLang="en-US" sz="1400">
                <a:solidFill>
                  <a:srgbClr val="FFFFFF"/>
                </a:solidFill>
                <a:latin typeface="Calibri" panose="020F0502020204030204" charset="0"/>
                <a:ea typeface="宋体" panose="02010600030101010101" pitchFamily="2" charset="-122"/>
              </a:endParaRPr>
            </a:p>
          </p:txBody>
        </p:sp>
        <p:sp>
          <p:nvSpPr>
            <p:cNvPr id="16" name="TextBox 11"/>
            <p:cNvSpPr txBox="1"/>
            <p:nvPr/>
          </p:nvSpPr>
          <p:spPr>
            <a:xfrm>
              <a:off x="10120" y="4087"/>
              <a:ext cx="3612" cy="649"/>
            </a:xfrm>
            <a:prstGeom prst="rect">
              <a:avLst/>
            </a:prstGeom>
            <a:noFill/>
            <a:ln w="9525">
              <a:noFill/>
            </a:ln>
          </p:spPr>
          <p:txBody>
            <a:bodyPr wrap="square" lIns="103155" tIns="51577" rIns="103155" bIns="51577">
              <a:spAutoFit/>
            </a:bodyPr>
            <a:lstStyle/>
            <a:p>
              <a:pPr lvl="0" algn="ctr" eaLnBrk="1" hangingPunct="1"/>
              <a:r>
                <a:rPr lang="en-US" altLang="zh-CN" sz="1000" b="1">
                  <a:solidFill>
                    <a:schemeClr val="bg1"/>
                  </a:solidFill>
                  <a:latin typeface="微软雅黑" panose="020B0503020204020204" pitchFamily="34" charset="-122"/>
                  <a:ea typeface="微软雅黑" panose="020B0503020204020204" pitchFamily="34" charset="-122"/>
                </a:rPr>
                <a:t>Number of countries with p</a:t>
              </a:r>
              <a:r>
                <a:rPr lang="zh-CN" altLang="en-US" sz="1000" b="1">
                  <a:solidFill>
                    <a:schemeClr val="bg1"/>
                  </a:solidFill>
                  <a:latin typeface="微软雅黑" panose="020B0503020204020204" pitchFamily="34" charset="-122"/>
                  <a:ea typeface="微软雅黑" panose="020B0503020204020204" pitchFamily="34" charset="-122"/>
                </a:rPr>
                <a:t>ermanent establishments</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7" name="TextBox 13"/>
            <p:cNvSpPr txBox="1">
              <a:spLocks noChangeArrowheads="1"/>
            </p:cNvSpPr>
            <p:nvPr/>
          </p:nvSpPr>
          <p:spPr bwMode="auto">
            <a:xfrm>
              <a:off x="1409" y="5487"/>
              <a:ext cx="2251" cy="1101"/>
            </a:xfrm>
            <a:prstGeom prst="rect">
              <a:avLst/>
            </a:prstGeom>
            <a:noFill/>
            <a:ln w="9525">
              <a:noFill/>
              <a:miter lim="800000"/>
            </a:ln>
          </p:spPr>
          <p:txBody>
            <a:bodyPr wrap="square" lIns="103155" tIns="51577" rIns="103155" bIns="51577">
              <a:spAutoFit/>
            </a:bodyPr>
            <a:lstStyle/>
            <a:p>
              <a:pPr algn="ctr">
                <a:lnSpc>
                  <a:spcPts val="2250"/>
                </a:lnSpc>
              </a:pPr>
              <a:r>
                <a:rPr lang="en-US" altLang="zh-CN" sz="6000" dirty="0">
                  <a:solidFill>
                    <a:srgbClr val="00B0F0"/>
                  </a:solidFill>
                  <a:latin typeface="微软雅黑" panose="020B0503020204020204" pitchFamily="34" charset="-122"/>
                  <a:ea typeface="微软雅黑" panose="020B0503020204020204" pitchFamily="34" charset="-122"/>
                </a:rPr>
                <a:t>20</a:t>
              </a:r>
            </a:p>
            <a:p>
              <a:pPr lvl="0" algn="ctr" eaLnBrk="1" hangingPunct="1"/>
              <a:r>
                <a:rPr lang="en-US" altLang="zh-CN" sz="1000" dirty="0">
                  <a:solidFill>
                    <a:srgbClr val="00B0F0"/>
                  </a:solidFill>
                  <a:latin typeface="微软雅黑" panose="020B0503020204020204" pitchFamily="34" charset="-122"/>
                  <a:ea typeface="微软雅黑" panose="020B0503020204020204" pitchFamily="34" charset="-122"/>
                </a:rPr>
                <a:t>GW</a:t>
              </a:r>
            </a:p>
            <a:p>
              <a:pPr lvl="0" algn="ctr" eaLnBrk="1" hangingPunct="1"/>
              <a:endParaRPr lang="zh-CN" altLang="en-US" sz="1000" dirty="0">
                <a:solidFill>
                  <a:srgbClr val="00B0F0"/>
                </a:solidFill>
                <a:latin typeface="微软雅黑" panose="020B0503020204020204" pitchFamily="34" charset="-122"/>
                <a:ea typeface="微软雅黑" panose="020B0503020204020204" pitchFamily="34" charset="-122"/>
              </a:endParaRPr>
            </a:p>
          </p:txBody>
        </p:sp>
        <p:sp>
          <p:nvSpPr>
            <p:cNvPr id="18" name="矩形标注 7"/>
            <p:cNvSpPr>
              <a:spLocks noChangeArrowheads="1"/>
            </p:cNvSpPr>
            <p:nvPr/>
          </p:nvSpPr>
          <p:spPr bwMode="auto">
            <a:xfrm>
              <a:off x="4202" y="4133"/>
              <a:ext cx="2725" cy="511"/>
            </a:xfrm>
            <a:prstGeom prst="wedgeRectCallout">
              <a:avLst>
                <a:gd name="adj1" fmla="val -20833"/>
                <a:gd name="adj2" fmla="val 62500"/>
              </a:avLst>
            </a:prstGeom>
            <a:solidFill>
              <a:srgbClr val="0070C0"/>
            </a:solidFill>
            <a:ln w="9525">
              <a:noFill/>
              <a:miter lim="800000"/>
            </a:ln>
          </p:spPr>
          <p:txBody>
            <a:bodyPr lIns="103155" tIns="51577" rIns="103155" bIns="51577" anchor="ctr"/>
            <a:lstStyle/>
            <a:p>
              <a:pPr algn="ctr" defTabSz="913765" fontAlgn="base">
                <a:spcBef>
                  <a:spcPct val="0"/>
                </a:spcBef>
                <a:spcAft>
                  <a:spcPct val="0"/>
                </a:spcAft>
                <a:defRPr/>
              </a:pPr>
              <a:r>
                <a:rPr sz="1000" b="1" dirty="0">
                  <a:solidFill>
                    <a:srgbClr val="FFFFFF"/>
                  </a:solidFill>
                  <a:latin typeface="微软雅黑" panose="020B0503020204020204" pitchFamily="34" charset="-122"/>
                  <a:ea typeface="微软雅黑" panose="020B0503020204020204" pitchFamily="34" charset="-122"/>
                </a:rPr>
                <a:t>Global TSVG output volume</a:t>
              </a:r>
            </a:p>
          </p:txBody>
        </p:sp>
        <p:sp>
          <p:nvSpPr>
            <p:cNvPr id="19" name="TextBox 14"/>
            <p:cNvSpPr txBox="1">
              <a:spLocks noChangeArrowheads="1"/>
            </p:cNvSpPr>
            <p:nvPr/>
          </p:nvSpPr>
          <p:spPr bwMode="auto">
            <a:xfrm>
              <a:off x="3752" y="5419"/>
              <a:ext cx="3421" cy="1101"/>
            </a:xfrm>
            <a:prstGeom prst="rect">
              <a:avLst/>
            </a:prstGeom>
            <a:noFill/>
            <a:ln w="9525">
              <a:noFill/>
              <a:miter lim="800000"/>
            </a:ln>
          </p:spPr>
          <p:txBody>
            <a:bodyPr wrap="square" lIns="103155" tIns="51577" rIns="103155" bIns="51577">
              <a:spAutoFit/>
            </a:bodyPr>
            <a:lstStyle/>
            <a:p>
              <a:pPr algn="ctr" defTabSz="913765" fontAlgn="base">
                <a:lnSpc>
                  <a:spcPts val="2250"/>
                </a:lnSpc>
                <a:spcBef>
                  <a:spcPct val="0"/>
                </a:spcBef>
                <a:spcAft>
                  <a:spcPct val="0"/>
                </a:spcAft>
                <a:defRPr/>
              </a:pPr>
              <a:r>
                <a:rPr lang="en-US" altLang="zh-CN" sz="6000" dirty="0">
                  <a:solidFill>
                    <a:srgbClr val="00B0F0"/>
                  </a:solidFill>
                  <a:latin typeface="微软雅黑" panose="020B0503020204020204" pitchFamily="34" charset="-122"/>
                  <a:ea typeface="微软雅黑" panose="020B0503020204020204" pitchFamily="34" charset="-122"/>
                  <a:sym typeface="Arial" panose="020B0604020202020204" pitchFamily="34" charset="0"/>
                </a:rPr>
                <a:t>4</a:t>
              </a:r>
            </a:p>
            <a:p>
              <a:pPr lvl="0" algn="ctr" eaLnBrk="1" hangingPunct="1"/>
              <a:r>
                <a:rPr lang="en-US" altLang="zh-CN" sz="1000" dirty="0">
                  <a:solidFill>
                    <a:srgbClr val="00B0F0"/>
                  </a:solidFill>
                  <a:latin typeface="微软雅黑" panose="020B0503020204020204" pitchFamily="34" charset="-122"/>
                  <a:ea typeface="微软雅黑" panose="020B0503020204020204" pitchFamily="34" charset="-122"/>
                  <a:sym typeface="+mn-ea"/>
                </a:rPr>
                <a:t>Gvar</a:t>
              </a:r>
              <a:endParaRPr lang="en-US" altLang="zh-CN" sz="1000" dirty="0">
                <a:solidFill>
                  <a:srgbClr val="00B0F0"/>
                </a:solidFill>
                <a:latin typeface="微软雅黑" panose="020B0503020204020204" pitchFamily="34" charset="-122"/>
                <a:ea typeface="微软雅黑" panose="020B0503020204020204" pitchFamily="34" charset="-122"/>
              </a:endParaRPr>
            </a:p>
            <a:p>
              <a:pPr lvl="0" algn="ctr" eaLnBrk="1" hangingPunct="1"/>
              <a:endParaRPr lang="zh-CN" altLang="en-US" sz="1000" dirty="0">
                <a:solidFill>
                  <a:srgbClr val="00B0F0"/>
                </a:solidFill>
                <a:latin typeface="微软雅黑" panose="020B0503020204020204" pitchFamily="34" charset="-122"/>
                <a:ea typeface="微软雅黑" panose="020B0503020204020204" pitchFamily="34" charset="-122"/>
                <a:sym typeface="+mn-ea"/>
              </a:endParaRPr>
            </a:p>
          </p:txBody>
        </p:sp>
        <p:grpSp>
          <p:nvGrpSpPr>
            <p:cNvPr id="20" name="组合 19"/>
            <p:cNvGrpSpPr/>
            <p:nvPr/>
          </p:nvGrpSpPr>
          <p:grpSpPr>
            <a:xfrm>
              <a:off x="300" y="1692"/>
              <a:ext cx="4755" cy="2237"/>
              <a:chOff x="5771497" y="861322"/>
              <a:chExt cx="3187721" cy="1793264"/>
            </a:xfrm>
          </p:grpSpPr>
          <p:sp>
            <p:nvSpPr>
              <p:cNvPr id="21" name="TextBox 13"/>
              <p:cNvSpPr txBox="1">
                <a:spLocks noChangeArrowheads="1"/>
              </p:cNvSpPr>
              <p:nvPr/>
            </p:nvSpPr>
            <p:spPr bwMode="auto">
              <a:xfrm>
                <a:off x="5771497" y="1796833"/>
                <a:ext cx="3187721" cy="857753"/>
              </a:xfrm>
              <a:prstGeom prst="rect">
                <a:avLst/>
              </a:prstGeom>
              <a:noFill/>
              <a:ln w="9525">
                <a:noFill/>
                <a:miter lim="800000"/>
              </a:ln>
            </p:spPr>
            <p:txBody>
              <a:bodyPr wrap="square" lIns="103155" tIns="51577" rIns="103155" bIns="51577">
                <a:spAutoFit/>
              </a:bodyPr>
              <a:lstStyle/>
              <a:p>
                <a:pPr algn="ctr">
                  <a:lnSpc>
                    <a:spcPts val="2250"/>
                  </a:lnSpc>
                </a:pPr>
                <a:r>
                  <a:rPr lang="en-US" altLang="zh-CN" sz="5400" dirty="0">
                    <a:solidFill>
                      <a:srgbClr val="00B0F0"/>
                    </a:solidFill>
                    <a:latin typeface="微软雅黑" panose="020B0503020204020204" pitchFamily="34" charset="-122"/>
                    <a:ea typeface="微软雅黑" panose="020B0503020204020204" pitchFamily="34" charset="-122"/>
                  </a:rPr>
                  <a:t>5000</a:t>
                </a:r>
                <a:r>
                  <a:rPr lang="en-US" altLang="zh-CN" sz="5400" baseline="30000" dirty="0">
                    <a:solidFill>
                      <a:srgbClr val="00B0F0"/>
                    </a:solidFill>
                    <a:latin typeface="微软雅黑" panose="020B0503020204020204" pitchFamily="34" charset="-122"/>
                    <a:ea typeface="微软雅黑" panose="020B0503020204020204" pitchFamily="34" charset="-122"/>
                  </a:rPr>
                  <a:t>+</a:t>
                </a:r>
                <a:endParaRPr lang="en-US" altLang="zh-CN" sz="6000" dirty="0">
                  <a:solidFill>
                    <a:srgbClr val="00B0F0"/>
                  </a:solidFill>
                  <a:latin typeface="微软雅黑" panose="020B0503020204020204" pitchFamily="34" charset="-122"/>
                  <a:ea typeface="微软雅黑" panose="020B0503020204020204" pitchFamily="34" charset="-122"/>
                </a:endParaRPr>
              </a:p>
              <a:p>
                <a:pPr algn="ctr">
                  <a:lnSpc>
                    <a:spcPts val="2250"/>
                  </a:lnSpc>
                </a:pPr>
                <a:endParaRPr lang="zh-CN" altLang="en-US" sz="1000" dirty="0">
                  <a:solidFill>
                    <a:srgbClr val="00B0F0"/>
                  </a:solidFill>
                  <a:latin typeface="微软雅黑" panose="020B0503020204020204" pitchFamily="34" charset="-122"/>
                  <a:ea typeface="微软雅黑" panose="020B0503020204020204" pitchFamily="34" charset="-122"/>
                </a:endParaRPr>
              </a:p>
            </p:txBody>
          </p:sp>
          <p:sp>
            <p:nvSpPr>
              <p:cNvPr id="22" name="任意多边形 5"/>
              <p:cNvSpPr>
                <a:spLocks noChangeArrowheads="1"/>
              </p:cNvSpPr>
              <p:nvPr/>
            </p:nvSpPr>
            <p:spPr bwMode="auto">
              <a:xfrm>
                <a:off x="6284348" y="861322"/>
                <a:ext cx="1997773" cy="409637"/>
              </a:xfrm>
              <a:custGeom>
                <a:avLst/>
                <a:gdLst>
                  <a:gd name="T0" fmla="*/ 0 w 1428760"/>
                  <a:gd name="T1" fmla="*/ 0 h 428628"/>
                  <a:gd name="T2" fmla="*/ 265897 w 1428760"/>
                  <a:gd name="T3" fmla="*/ 0 h 428628"/>
                  <a:gd name="T4" fmla="*/ 265897 w 1428760"/>
                  <a:gd name="T5" fmla="*/ 0 h 428628"/>
                  <a:gd name="T6" fmla="*/ 664743 w 1428760"/>
                  <a:gd name="T7" fmla="*/ 0 h 428628"/>
                  <a:gd name="T8" fmla="*/ 1595384 w 1428760"/>
                  <a:gd name="T9" fmla="*/ 0 h 428628"/>
                  <a:gd name="T10" fmla="*/ 1595384 w 1428760"/>
                  <a:gd name="T11" fmla="*/ 570601 h 428628"/>
                  <a:gd name="T12" fmla="*/ 1595384 w 1428760"/>
                  <a:gd name="T13" fmla="*/ 570601 h 428628"/>
                  <a:gd name="T14" fmla="*/ 1595384 w 1428760"/>
                  <a:gd name="T15" fmla="*/ 815143 h 428628"/>
                  <a:gd name="T16" fmla="*/ 1595384 w 1428760"/>
                  <a:gd name="T17" fmla="*/ 978172 h 428628"/>
                  <a:gd name="T18" fmla="*/ 664743 w 1428760"/>
                  <a:gd name="T19" fmla="*/ 978172 h 428628"/>
                  <a:gd name="T20" fmla="*/ 465326 w 1428760"/>
                  <a:gd name="T21" fmla="*/ 1100442 h 428628"/>
                  <a:gd name="T22" fmla="*/ 265897 w 1428760"/>
                  <a:gd name="T23" fmla="*/ 978172 h 428628"/>
                  <a:gd name="T24" fmla="*/ 0 w 1428760"/>
                  <a:gd name="T25" fmla="*/ 978172 h 428628"/>
                  <a:gd name="T26" fmla="*/ 0 w 1428760"/>
                  <a:gd name="T27" fmla="*/ 815143 h 428628"/>
                  <a:gd name="T28" fmla="*/ 0 w 1428760"/>
                  <a:gd name="T29" fmla="*/ 570601 h 428628"/>
                  <a:gd name="T30" fmla="*/ 0 w 1428760"/>
                  <a:gd name="T31" fmla="*/ 570601 h 428628"/>
                  <a:gd name="T32" fmla="*/ 0 w 1428760"/>
                  <a:gd name="T33" fmla="*/ 0 h 428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8760"/>
                  <a:gd name="T52" fmla="*/ 0 h 428628"/>
                  <a:gd name="T53" fmla="*/ 1428760 w 1428760"/>
                  <a:gd name="T54" fmla="*/ 428628 h 428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8760" h="428628">
                    <a:moveTo>
                      <a:pt x="0" y="0"/>
                    </a:moveTo>
                    <a:lnTo>
                      <a:pt x="238127" y="0"/>
                    </a:lnTo>
                    <a:lnTo>
                      <a:pt x="595317" y="0"/>
                    </a:lnTo>
                    <a:lnTo>
                      <a:pt x="1428760" y="0"/>
                    </a:lnTo>
                    <a:lnTo>
                      <a:pt x="1428760" y="250033"/>
                    </a:lnTo>
                    <a:lnTo>
                      <a:pt x="1428760" y="357190"/>
                    </a:lnTo>
                    <a:lnTo>
                      <a:pt x="1428760" y="428628"/>
                    </a:lnTo>
                    <a:lnTo>
                      <a:pt x="595317" y="428628"/>
                    </a:lnTo>
                    <a:lnTo>
                      <a:pt x="416726" y="482206"/>
                    </a:lnTo>
                    <a:lnTo>
                      <a:pt x="238127" y="428628"/>
                    </a:lnTo>
                    <a:lnTo>
                      <a:pt x="0" y="428628"/>
                    </a:lnTo>
                    <a:lnTo>
                      <a:pt x="0" y="357190"/>
                    </a:lnTo>
                    <a:lnTo>
                      <a:pt x="0" y="250033"/>
                    </a:lnTo>
                    <a:lnTo>
                      <a:pt x="0" y="0"/>
                    </a:lnTo>
                    <a:close/>
                  </a:path>
                </a:pathLst>
              </a:custGeom>
              <a:solidFill>
                <a:srgbClr val="0070C0"/>
              </a:solidFill>
              <a:ln w="9525">
                <a:noFill/>
                <a:miter lim="800000"/>
              </a:ln>
            </p:spPr>
            <p:txBody>
              <a:bodyPr lIns="103155" tIns="51577" rIns="103155" bIns="51577" anchor="ctr"/>
              <a:lstStyle/>
              <a:p>
                <a:pPr algn="ctr">
                  <a:lnSpc>
                    <a:spcPct val="100000"/>
                  </a:lnSpc>
                </a:pPr>
                <a:r>
                  <a:rPr lang="zh-CN" altLang="en-US" sz="1000" b="1" dirty="0">
                    <a:solidFill>
                      <a:schemeClr val="bg1"/>
                    </a:solidFill>
                    <a:latin typeface="微软雅黑" panose="020B0503020204020204" pitchFamily="34" charset="-122"/>
                    <a:ea typeface="微软雅黑" panose="020B0503020204020204" pitchFamily="34" charset="-122"/>
                    <a:sym typeface="+mn-ea"/>
                  </a:rPr>
                  <a:t>Off-grid and grid-connected power stations</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grpSp>
        <p:sp>
          <p:nvSpPr>
            <p:cNvPr id="23" name="矩形标注 7"/>
            <p:cNvSpPr>
              <a:spLocks noChangeArrowheads="1"/>
            </p:cNvSpPr>
            <p:nvPr/>
          </p:nvSpPr>
          <p:spPr bwMode="auto">
            <a:xfrm>
              <a:off x="7222" y="4133"/>
              <a:ext cx="2269" cy="511"/>
            </a:xfrm>
            <a:prstGeom prst="wedgeRectCallout">
              <a:avLst>
                <a:gd name="adj1" fmla="val -20833"/>
                <a:gd name="adj2" fmla="val 62500"/>
              </a:avLst>
            </a:prstGeom>
            <a:solidFill>
              <a:srgbClr val="0070C0"/>
            </a:solidFill>
            <a:ln w="9525">
              <a:noFill/>
              <a:miter lim="800000"/>
            </a:ln>
          </p:spPr>
          <p:txBody>
            <a:bodyPr lIns="103155" tIns="51577" rIns="103155" bIns="51577" anchor="ctr"/>
            <a:lstStyle/>
            <a:p>
              <a:pPr algn="ctr">
                <a:lnSpc>
                  <a:spcPct val="100000"/>
                </a:lnSpc>
                <a:spcBef>
                  <a:spcPts val="0"/>
                </a:spcBef>
                <a:spcAft>
                  <a:spcPts val="0"/>
                </a:spcAft>
              </a:pPr>
              <a:r>
                <a:rPr lang="zh-CN" altLang="en-US" sz="1000" b="1" dirty="0">
                  <a:solidFill>
                    <a:schemeClr val="bg1"/>
                  </a:solidFill>
                  <a:latin typeface="微软雅黑" panose="020B0503020204020204" pitchFamily="34" charset="-122"/>
                  <a:ea typeface="微软雅黑" panose="020B0503020204020204" pitchFamily="34" charset="-122"/>
                  <a:sym typeface="+mn-ea"/>
                </a:rPr>
                <a:t>Production bases in China</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grpSp>
      <p:sp>
        <p:nvSpPr>
          <p:cNvPr id="23555" name="文本框 10"/>
          <p:cNvSpPr txBox="1"/>
          <p:nvPr/>
        </p:nvSpPr>
        <p:spPr>
          <a:xfrm>
            <a:off x="315489" y="136913"/>
            <a:ext cx="5501971" cy="368300"/>
          </a:xfrm>
          <a:prstGeom prst="rect">
            <a:avLst/>
          </a:prstGeom>
          <a:noFill/>
          <a:ln w="9525">
            <a:noFill/>
          </a:ln>
        </p:spPr>
        <p:txBody>
          <a:bodyPr wrap="square" anchor="t">
            <a:spAutoFit/>
          </a:bodyPr>
          <a:lstStyle/>
          <a:p>
            <a:pPr lvl="0"/>
            <a:r>
              <a:rPr lang="zh-CN" altLang="en-US" sz="1800" b="1" dirty="0">
                <a:solidFill>
                  <a:srgbClr val="1C4885"/>
                </a:solidFill>
                <a:latin typeface="微软雅黑" panose="020B0503020204020204" pitchFamily="34" charset="-122"/>
                <a:ea typeface="微软雅黑" panose="020B0503020204020204" pitchFamily="34" charset="-122"/>
                <a:sym typeface="+mn-ea"/>
              </a:rPr>
              <a:t>Enterprise strength </a:t>
            </a:r>
            <a:r>
              <a:rPr lang="en-US" altLang="zh-CN" sz="1800" b="1" dirty="0">
                <a:solidFill>
                  <a:srgbClr val="1C4885"/>
                </a:solidFill>
                <a:latin typeface="微软雅黑" panose="020B0503020204020204" pitchFamily="34" charset="-122"/>
                <a:ea typeface="微软雅黑" panose="020B0503020204020204" pitchFamily="34" charset="-122"/>
                <a:sym typeface="+mn-ea"/>
              </a:rPr>
              <a:t>of TBEA SUNOASIS</a:t>
            </a:r>
          </a:p>
        </p:txBody>
      </p:sp>
      <p:sp>
        <p:nvSpPr>
          <p:cNvPr id="2" name="TextBox 13"/>
          <p:cNvSpPr txBox="1">
            <a:spLocks noChangeArrowheads="1"/>
          </p:cNvSpPr>
          <p:nvPr/>
        </p:nvSpPr>
        <p:spPr bwMode="auto">
          <a:xfrm>
            <a:off x="4271010" y="3625665"/>
            <a:ext cx="2033905" cy="679450"/>
          </a:xfrm>
          <a:prstGeom prst="rect">
            <a:avLst/>
          </a:prstGeom>
          <a:noFill/>
          <a:ln w="9525">
            <a:noFill/>
            <a:miter lim="800000"/>
          </a:ln>
        </p:spPr>
        <p:txBody>
          <a:bodyPr wrap="square" lIns="103155" tIns="51577" rIns="103155" bIns="51577">
            <a:spAutoFit/>
          </a:bodyPr>
          <a:lstStyle/>
          <a:p>
            <a:pPr algn="ctr">
              <a:lnSpc>
                <a:spcPts val="2250"/>
              </a:lnSpc>
            </a:pPr>
            <a:r>
              <a:rPr lang="en-US" altLang="zh-CN" sz="6000" dirty="0">
                <a:solidFill>
                  <a:srgbClr val="00B0F0"/>
                </a:solidFill>
                <a:latin typeface="微软雅黑" panose="020B0503020204020204" pitchFamily="34" charset="-122"/>
                <a:ea typeface="微软雅黑" panose="020B0503020204020204" pitchFamily="34" charset="-122"/>
              </a:rPr>
              <a:t>10</a:t>
            </a:r>
          </a:p>
          <a:p>
            <a:pPr algn="ctr">
              <a:lnSpc>
                <a:spcPts val="2250"/>
              </a:lnSpc>
            </a:pPr>
            <a:endParaRPr lang="en-US" altLang="zh-CN" sz="1000" dirty="0">
              <a:solidFill>
                <a:srgbClr val="00B0F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文本框 10"/>
          <p:cNvSpPr txBox="1"/>
          <p:nvPr/>
        </p:nvSpPr>
        <p:spPr>
          <a:xfrm>
            <a:off x="320675" y="140970"/>
            <a:ext cx="2668905" cy="368300"/>
          </a:xfrm>
          <a:prstGeom prst="rect">
            <a:avLst/>
          </a:prstGeom>
          <a:noFill/>
          <a:ln w="9525">
            <a:noFill/>
          </a:ln>
        </p:spPr>
        <p:txBody>
          <a:bodyPr wrap="square" anchor="t">
            <a:spAutoFit/>
          </a:bodyPr>
          <a:lstStyle/>
          <a:p>
            <a:r>
              <a:rPr lang="zh-CN" altLang="en-US" sz="1800" b="1" dirty="0">
                <a:solidFill>
                  <a:srgbClr val="1C4885"/>
                </a:solidFill>
                <a:latin typeface="微软雅黑" panose="020B0503020204020204" pitchFamily="34" charset="-122"/>
                <a:ea typeface="微软雅黑" panose="020B0503020204020204" pitchFamily="34" charset="-122"/>
              </a:rPr>
              <a:t>Business Layout</a:t>
            </a:r>
            <a:endParaRPr lang="zh-CN" altLang="en-US" sz="1600" b="1" dirty="0">
              <a:solidFill>
                <a:srgbClr val="00B0F0"/>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320675" y="567373"/>
            <a:ext cx="5080000" cy="245110"/>
          </a:xfrm>
          <a:prstGeom prst="rect">
            <a:avLst/>
          </a:prstGeom>
          <a:noFill/>
          <a:ln w="9525">
            <a:noFill/>
          </a:ln>
        </p:spPr>
        <p:txBody>
          <a:bodyPr>
            <a:spAutoFit/>
          </a:bodyPr>
          <a:lstStyle/>
          <a:p>
            <a:pPr marL="0" algn="l"/>
            <a:r>
              <a:rPr lang="en-US" altLang="zh-CN" sz="1000" b="1" dirty="0">
                <a:solidFill>
                  <a:srgbClr val="1C4885"/>
                </a:solidFill>
                <a:latin typeface="微软雅黑" panose="020B0503020204020204" pitchFamily="34" charset="-122"/>
                <a:ea typeface="微软雅黑" panose="020B0503020204020204" pitchFamily="34" charset="-122"/>
              </a:rPr>
              <a:t>Global marketing service to create more value for clients</a:t>
            </a:r>
          </a:p>
        </p:txBody>
      </p:sp>
      <p:pic>
        <p:nvPicPr>
          <p:cNvPr id="2" name="图片 1" descr="地图2"/>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852170" y="812800"/>
            <a:ext cx="7588250" cy="4218940"/>
          </a:xfrm>
          <a:prstGeom prst="rect">
            <a:avLst/>
          </a:prstGeom>
        </p:spPr>
      </p:pic>
      <p:cxnSp>
        <p:nvCxnSpPr>
          <p:cNvPr id="4" name="直接连接符 3"/>
          <p:cNvCxnSpPr/>
          <p:nvPr/>
        </p:nvCxnSpPr>
        <p:spPr>
          <a:xfrm flipV="1">
            <a:off x="1374140" y="2696210"/>
            <a:ext cx="801370" cy="1270"/>
          </a:xfrm>
          <a:prstGeom prst="line">
            <a:avLst/>
          </a:prstGeom>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100965" y="2553335"/>
            <a:ext cx="154686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6" name="文本框 5"/>
          <p:cNvSpPr txBox="1"/>
          <p:nvPr/>
        </p:nvSpPr>
        <p:spPr>
          <a:xfrm>
            <a:off x="76200" y="2582545"/>
            <a:ext cx="1597025" cy="229870"/>
          </a:xfrm>
          <a:prstGeom prst="rect">
            <a:avLst/>
          </a:prstGeom>
          <a:noFill/>
        </p:spPr>
        <p:txBody>
          <a:bodyPr wrap="square" rtlCol="0">
            <a:spAutoFit/>
          </a:bodyPr>
          <a:lstStyle/>
          <a:p>
            <a:r>
              <a:rPr lang="zh-CN" altLang="en-US" sz="900">
                <a:solidFill>
                  <a:schemeClr val="tx1"/>
                </a:solidFill>
                <a:sym typeface="+mn-ea"/>
              </a:rPr>
              <a:t>TBEA Energy （USA） Inc.</a:t>
            </a:r>
            <a:endParaRPr lang="zh-CN" altLang="en-US" sz="900">
              <a:solidFill>
                <a:schemeClr val="tx1"/>
              </a:solidFill>
            </a:endParaRPr>
          </a:p>
        </p:txBody>
      </p:sp>
      <p:cxnSp>
        <p:nvCxnSpPr>
          <p:cNvPr id="8" name="直接连接符 7"/>
          <p:cNvCxnSpPr/>
          <p:nvPr/>
        </p:nvCxnSpPr>
        <p:spPr>
          <a:xfrm flipV="1">
            <a:off x="2175510" y="4302125"/>
            <a:ext cx="801370" cy="1270"/>
          </a:xfrm>
          <a:prstGeom prst="line">
            <a:avLst/>
          </a:prstGeom>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628650" y="4158615"/>
            <a:ext cx="154686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7" name="文本框 6"/>
          <p:cNvSpPr txBox="1"/>
          <p:nvPr/>
        </p:nvSpPr>
        <p:spPr>
          <a:xfrm>
            <a:off x="523875" y="4187825"/>
            <a:ext cx="1755775" cy="229870"/>
          </a:xfrm>
          <a:prstGeom prst="rect">
            <a:avLst/>
          </a:prstGeom>
          <a:noFill/>
        </p:spPr>
        <p:txBody>
          <a:bodyPr wrap="square" rtlCol="0" anchor="t">
            <a:spAutoFit/>
          </a:bodyPr>
          <a:lstStyle/>
          <a:p>
            <a:r>
              <a:rPr lang="zh-CN" altLang="en-US" sz="900"/>
              <a:t> TBEA ENERGY (CHILE) SpA</a:t>
            </a:r>
          </a:p>
        </p:txBody>
      </p:sp>
      <p:cxnSp>
        <p:nvCxnSpPr>
          <p:cNvPr id="11" name="直接连接符 10"/>
          <p:cNvCxnSpPr/>
          <p:nvPr/>
        </p:nvCxnSpPr>
        <p:spPr>
          <a:xfrm flipV="1">
            <a:off x="3797300" y="3432810"/>
            <a:ext cx="801370" cy="1270"/>
          </a:xfrm>
          <a:prstGeom prst="line">
            <a:avLst/>
          </a:prstGeom>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2279650" y="3289300"/>
            <a:ext cx="154686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13" name="文本框 12"/>
          <p:cNvSpPr txBox="1"/>
          <p:nvPr/>
        </p:nvSpPr>
        <p:spPr>
          <a:xfrm>
            <a:off x="2175510" y="3318510"/>
            <a:ext cx="1755775" cy="229870"/>
          </a:xfrm>
          <a:prstGeom prst="rect">
            <a:avLst/>
          </a:prstGeom>
          <a:noFill/>
        </p:spPr>
        <p:txBody>
          <a:bodyPr wrap="square" rtlCol="0" anchor="t">
            <a:spAutoFit/>
          </a:bodyPr>
          <a:lstStyle/>
          <a:p>
            <a:r>
              <a:rPr lang="en-US" altLang="zh-CN" sz="900"/>
              <a:t>Nigeria Representative Office</a:t>
            </a:r>
          </a:p>
        </p:txBody>
      </p:sp>
      <p:cxnSp>
        <p:nvCxnSpPr>
          <p:cNvPr id="16" name="直接连接符 15"/>
          <p:cNvCxnSpPr/>
          <p:nvPr/>
        </p:nvCxnSpPr>
        <p:spPr>
          <a:xfrm flipV="1">
            <a:off x="4287520" y="3060065"/>
            <a:ext cx="801370" cy="1270"/>
          </a:xfrm>
          <a:prstGeom prst="line">
            <a:avLst/>
          </a:prstGeom>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2785745" y="2840990"/>
            <a:ext cx="181356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14" name="文本框 13"/>
          <p:cNvSpPr txBox="1"/>
          <p:nvPr/>
        </p:nvSpPr>
        <p:spPr>
          <a:xfrm>
            <a:off x="2734310" y="2870200"/>
            <a:ext cx="2000250" cy="229870"/>
          </a:xfrm>
          <a:prstGeom prst="rect">
            <a:avLst/>
          </a:prstGeom>
          <a:noFill/>
        </p:spPr>
        <p:txBody>
          <a:bodyPr wrap="square" rtlCol="0" anchor="t">
            <a:spAutoFit/>
          </a:bodyPr>
          <a:lstStyle/>
          <a:p>
            <a:r>
              <a:rPr lang="zh-CN" altLang="en-US" sz="900"/>
              <a:t>TBEA Enara Solar Energy S.A.E.</a:t>
            </a:r>
          </a:p>
        </p:txBody>
      </p:sp>
      <p:sp>
        <p:nvSpPr>
          <p:cNvPr id="19" name="圆角矩形 18"/>
          <p:cNvSpPr/>
          <p:nvPr/>
        </p:nvSpPr>
        <p:spPr>
          <a:xfrm>
            <a:off x="4474845" y="3580130"/>
            <a:ext cx="215011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20" name="文本框 19"/>
          <p:cNvSpPr txBox="1"/>
          <p:nvPr/>
        </p:nvSpPr>
        <p:spPr>
          <a:xfrm>
            <a:off x="4474845" y="3608705"/>
            <a:ext cx="2207260" cy="229870"/>
          </a:xfrm>
          <a:prstGeom prst="rect">
            <a:avLst/>
          </a:prstGeom>
          <a:noFill/>
        </p:spPr>
        <p:txBody>
          <a:bodyPr wrap="square" rtlCol="0" anchor="t">
            <a:spAutoFit/>
          </a:bodyPr>
          <a:lstStyle/>
          <a:p>
            <a:r>
              <a:rPr lang="en-US" altLang="zh-CN" sz="900"/>
              <a:t>Dubai investment and Finacing Centre</a:t>
            </a:r>
          </a:p>
        </p:txBody>
      </p:sp>
      <p:sp>
        <p:nvSpPr>
          <p:cNvPr id="23" name="圆角矩形 22"/>
          <p:cNvSpPr/>
          <p:nvPr/>
        </p:nvSpPr>
        <p:spPr>
          <a:xfrm>
            <a:off x="3742690" y="1564005"/>
            <a:ext cx="134620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21" name="文本框 20"/>
          <p:cNvSpPr txBox="1"/>
          <p:nvPr/>
        </p:nvSpPr>
        <p:spPr>
          <a:xfrm>
            <a:off x="3797300" y="1591945"/>
            <a:ext cx="1405890" cy="229870"/>
          </a:xfrm>
          <a:prstGeom prst="rect">
            <a:avLst/>
          </a:prstGeom>
          <a:noFill/>
        </p:spPr>
        <p:txBody>
          <a:bodyPr wrap="square" rtlCol="0" anchor="t">
            <a:spAutoFit/>
          </a:bodyPr>
          <a:lstStyle/>
          <a:p>
            <a:r>
              <a:rPr lang="zh-CN" altLang="en-US" sz="900"/>
              <a:t>TBEA SunOasis B.V.</a:t>
            </a:r>
          </a:p>
        </p:txBody>
      </p:sp>
      <p:cxnSp>
        <p:nvCxnSpPr>
          <p:cNvPr id="25" name="直接连接符 24"/>
          <p:cNvCxnSpPr/>
          <p:nvPr/>
        </p:nvCxnSpPr>
        <p:spPr>
          <a:xfrm flipV="1">
            <a:off x="4565015" y="1821815"/>
            <a:ext cx="0" cy="512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5295265" y="2240915"/>
            <a:ext cx="0" cy="512445"/>
          </a:xfrm>
          <a:prstGeom prst="line">
            <a:avLst/>
          </a:prstGeom>
        </p:spPr>
        <p:style>
          <a:lnRef idx="1">
            <a:schemeClr val="accent1"/>
          </a:lnRef>
          <a:fillRef idx="0">
            <a:schemeClr val="accent1"/>
          </a:fillRef>
          <a:effectRef idx="0">
            <a:schemeClr val="accent1"/>
          </a:effectRef>
          <a:fontRef idx="minor">
            <a:schemeClr val="tx1"/>
          </a:fontRef>
        </p:style>
      </p:cxnSp>
      <p:sp>
        <p:nvSpPr>
          <p:cNvPr id="28" name="圆角矩形 27"/>
          <p:cNvSpPr/>
          <p:nvPr/>
        </p:nvSpPr>
        <p:spPr>
          <a:xfrm>
            <a:off x="4734560" y="2110740"/>
            <a:ext cx="248158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29" name="文本框 28"/>
          <p:cNvSpPr txBox="1"/>
          <p:nvPr/>
        </p:nvSpPr>
        <p:spPr>
          <a:xfrm>
            <a:off x="4705350" y="2139950"/>
            <a:ext cx="2540000" cy="229870"/>
          </a:xfrm>
          <a:prstGeom prst="rect">
            <a:avLst/>
          </a:prstGeom>
          <a:noFill/>
        </p:spPr>
        <p:txBody>
          <a:bodyPr wrap="square" rtlCol="0" anchor="t">
            <a:spAutoFit/>
          </a:bodyPr>
          <a:lstStyle/>
          <a:p>
            <a:r>
              <a:rPr lang="zh-CN" altLang="en-US" sz="900"/>
              <a:t>TBEA Yenilenebilir Enerji San. ve Tic. Ltd. Sti.</a:t>
            </a:r>
          </a:p>
        </p:txBody>
      </p:sp>
      <p:sp>
        <p:nvSpPr>
          <p:cNvPr id="33" name="圆角矩形 32"/>
          <p:cNvSpPr/>
          <p:nvPr/>
        </p:nvSpPr>
        <p:spPr>
          <a:xfrm>
            <a:off x="5189855" y="4187825"/>
            <a:ext cx="1492885"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34" name="文本框 33"/>
          <p:cNvSpPr txBox="1"/>
          <p:nvPr/>
        </p:nvSpPr>
        <p:spPr>
          <a:xfrm>
            <a:off x="5150485" y="4217035"/>
            <a:ext cx="1572260" cy="229870"/>
          </a:xfrm>
          <a:prstGeom prst="rect">
            <a:avLst/>
          </a:prstGeom>
          <a:noFill/>
        </p:spPr>
        <p:txBody>
          <a:bodyPr wrap="square" rtlCol="0" anchor="t">
            <a:spAutoFit/>
          </a:bodyPr>
          <a:lstStyle/>
          <a:p>
            <a:r>
              <a:rPr lang="en-US" altLang="zh-CN" sz="900"/>
              <a:t>India Representative office</a:t>
            </a:r>
          </a:p>
        </p:txBody>
      </p:sp>
      <p:cxnSp>
        <p:nvCxnSpPr>
          <p:cNvPr id="3" name="直接连接符 2"/>
          <p:cNvCxnSpPr/>
          <p:nvPr/>
        </p:nvCxnSpPr>
        <p:spPr>
          <a:xfrm>
            <a:off x="6127750" y="3364230"/>
            <a:ext cx="0" cy="823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5645150" y="3067685"/>
            <a:ext cx="0" cy="512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6816725" y="2696210"/>
            <a:ext cx="0" cy="512445"/>
          </a:xfrm>
          <a:prstGeom prst="line">
            <a:avLst/>
          </a:prstGeom>
        </p:spPr>
        <p:style>
          <a:lnRef idx="1">
            <a:schemeClr val="accent1"/>
          </a:lnRef>
          <a:fillRef idx="0">
            <a:schemeClr val="accent1"/>
          </a:fillRef>
          <a:effectRef idx="0">
            <a:schemeClr val="accent1"/>
          </a:effectRef>
          <a:fontRef idx="minor">
            <a:schemeClr val="tx1"/>
          </a:fontRef>
        </p:style>
      </p:cxnSp>
      <p:sp>
        <p:nvSpPr>
          <p:cNvPr id="24" name="圆角矩形 23"/>
          <p:cNvSpPr/>
          <p:nvPr/>
        </p:nvSpPr>
        <p:spPr>
          <a:xfrm>
            <a:off x="6682105" y="2697480"/>
            <a:ext cx="237998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17" name="文本框 16"/>
          <p:cNvSpPr txBox="1"/>
          <p:nvPr/>
        </p:nvSpPr>
        <p:spPr>
          <a:xfrm>
            <a:off x="6631305" y="2656840"/>
            <a:ext cx="2481580" cy="368300"/>
          </a:xfrm>
          <a:prstGeom prst="rect">
            <a:avLst/>
          </a:prstGeom>
          <a:noFill/>
        </p:spPr>
        <p:txBody>
          <a:bodyPr wrap="square" rtlCol="0" anchor="t">
            <a:spAutoFit/>
          </a:bodyPr>
          <a:lstStyle/>
          <a:p>
            <a:r>
              <a:rPr lang="zh-CN" altLang="en-US" sz="900"/>
              <a:t>Innovation Sustainable Energy(Hong Kong) Company Limited</a:t>
            </a:r>
          </a:p>
        </p:txBody>
      </p:sp>
      <p:cxnSp>
        <p:nvCxnSpPr>
          <p:cNvPr id="35" name="直接连接符 34"/>
          <p:cNvCxnSpPr/>
          <p:nvPr/>
        </p:nvCxnSpPr>
        <p:spPr>
          <a:xfrm flipV="1">
            <a:off x="6775450" y="3317240"/>
            <a:ext cx="801370" cy="1270"/>
          </a:xfrm>
          <a:prstGeom prst="line">
            <a:avLst/>
          </a:prstGeom>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6944360" y="3076575"/>
            <a:ext cx="176784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36" name="文本框 35"/>
          <p:cNvSpPr txBox="1"/>
          <p:nvPr/>
        </p:nvSpPr>
        <p:spPr>
          <a:xfrm>
            <a:off x="6922135" y="3087370"/>
            <a:ext cx="1833880" cy="229870"/>
          </a:xfrm>
          <a:prstGeom prst="rect">
            <a:avLst/>
          </a:prstGeom>
          <a:noFill/>
        </p:spPr>
        <p:txBody>
          <a:bodyPr wrap="square" rtlCol="0" anchor="t">
            <a:spAutoFit/>
          </a:bodyPr>
          <a:lstStyle/>
          <a:p>
            <a:r>
              <a:rPr lang="en-US" altLang="zh-CN" sz="900"/>
              <a:t>Vietnam Rapresentative Office</a:t>
            </a:r>
          </a:p>
        </p:txBody>
      </p:sp>
      <p:cxnSp>
        <p:nvCxnSpPr>
          <p:cNvPr id="38" name="直接连接符 37"/>
          <p:cNvCxnSpPr/>
          <p:nvPr/>
        </p:nvCxnSpPr>
        <p:spPr>
          <a:xfrm flipV="1">
            <a:off x="6922135" y="3575685"/>
            <a:ext cx="801370" cy="1270"/>
          </a:xfrm>
          <a:prstGeom prst="line">
            <a:avLst/>
          </a:prstGeom>
        </p:spPr>
        <p:style>
          <a:lnRef idx="1">
            <a:schemeClr val="accent1"/>
          </a:lnRef>
          <a:fillRef idx="0">
            <a:schemeClr val="accent1"/>
          </a:fillRef>
          <a:effectRef idx="0">
            <a:schemeClr val="accent1"/>
          </a:effectRef>
          <a:fontRef idx="minor">
            <a:schemeClr val="tx1"/>
          </a:fontRef>
        </p:style>
      </p:cxnSp>
      <p:sp>
        <p:nvSpPr>
          <p:cNvPr id="39" name="圆角矩形 38"/>
          <p:cNvSpPr/>
          <p:nvPr/>
        </p:nvSpPr>
        <p:spPr>
          <a:xfrm>
            <a:off x="7058025" y="3404870"/>
            <a:ext cx="176784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40" name="文本框 39"/>
          <p:cNvSpPr txBox="1"/>
          <p:nvPr/>
        </p:nvSpPr>
        <p:spPr>
          <a:xfrm>
            <a:off x="7058025" y="3434080"/>
            <a:ext cx="1833880" cy="229870"/>
          </a:xfrm>
          <a:prstGeom prst="rect">
            <a:avLst/>
          </a:prstGeom>
          <a:noFill/>
        </p:spPr>
        <p:txBody>
          <a:bodyPr wrap="square" rtlCol="0" anchor="t">
            <a:spAutoFit/>
          </a:bodyPr>
          <a:lstStyle/>
          <a:p>
            <a:r>
              <a:rPr lang="en-US" altLang="zh-CN" sz="900"/>
              <a:t>Malaysia Rapresentative Office</a:t>
            </a:r>
          </a:p>
        </p:txBody>
      </p:sp>
      <p:cxnSp>
        <p:nvCxnSpPr>
          <p:cNvPr id="43" name="直接连接符 42"/>
          <p:cNvCxnSpPr/>
          <p:nvPr/>
        </p:nvCxnSpPr>
        <p:spPr>
          <a:xfrm>
            <a:off x="7230110" y="4247515"/>
            <a:ext cx="0" cy="408940"/>
          </a:xfrm>
          <a:prstGeom prst="line">
            <a:avLst/>
          </a:prstGeom>
        </p:spPr>
        <p:style>
          <a:lnRef idx="1">
            <a:schemeClr val="accent1"/>
          </a:lnRef>
          <a:fillRef idx="0">
            <a:schemeClr val="accent1"/>
          </a:fillRef>
          <a:effectRef idx="0">
            <a:schemeClr val="accent1"/>
          </a:effectRef>
          <a:fontRef idx="minor">
            <a:schemeClr val="tx1"/>
          </a:fontRef>
        </p:style>
      </p:cxnSp>
      <p:sp>
        <p:nvSpPr>
          <p:cNvPr id="45" name="圆角矩形 44"/>
          <p:cNvSpPr/>
          <p:nvPr/>
        </p:nvSpPr>
        <p:spPr>
          <a:xfrm>
            <a:off x="5400675" y="4696460"/>
            <a:ext cx="215011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44" name="文本框 43"/>
          <p:cNvSpPr txBox="1"/>
          <p:nvPr/>
        </p:nvSpPr>
        <p:spPr>
          <a:xfrm>
            <a:off x="5516245" y="4656455"/>
            <a:ext cx="2207260" cy="368300"/>
          </a:xfrm>
          <a:prstGeom prst="rect">
            <a:avLst/>
          </a:prstGeom>
          <a:noFill/>
        </p:spPr>
        <p:txBody>
          <a:bodyPr wrap="square" rtlCol="0" anchor="t">
            <a:spAutoFit/>
          </a:bodyPr>
          <a:lstStyle/>
          <a:p>
            <a:r>
              <a:rPr lang="en-US" altLang="zh-CN" sz="900"/>
              <a:t>TBEA SUNOASIS (AUSTRALIA) HOLDINGS PTY LTD</a:t>
            </a:r>
          </a:p>
        </p:txBody>
      </p:sp>
      <p:cxnSp>
        <p:nvCxnSpPr>
          <p:cNvPr id="47" name="直接连接符 46"/>
          <p:cNvCxnSpPr/>
          <p:nvPr/>
        </p:nvCxnSpPr>
        <p:spPr>
          <a:xfrm>
            <a:off x="6012180" y="1708150"/>
            <a:ext cx="2540" cy="1200785"/>
          </a:xfrm>
          <a:prstGeom prst="line">
            <a:avLst/>
          </a:prstGeom>
        </p:spPr>
        <p:style>
          <a:lnRef idx="1">
            <a:schemeClr val="accent1"/>
          </a:lnRef>
          <a:fillRef idx="0">
            <a:schemeClr val="accent1"/>
          </a:fillRef>
          <a:effectRef idx="0">
            <a:schemeClr val="accent1"/>
          </a:effectRef>
          <a:fontRef idx="minor">
            <a:schemeClr val="tx1"/>
          </a:fontRef>
        </p:style>
      </p:cxnSp>
      <p:sp>
        <p:nvSpPr>
          <p:cNvPr id="48" name="圆角矩形 47"/>
          <p:cNvSpPr/>
          <p:nvPr/>
        </p:nvSpPr>
        <p:spPr>
          <a:xfrm>
            <a:off x="5516245" y="1420495"/>
            <a:ext cx="1969770" cy="28765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sp>
        <p:nvSpPr>
          <p:cNvPr id="49" name="文本框 48"/>
          <p:cNvSpPr txBox="1"/>
          <p:nvPr/>
        </p:nvSpPr>
        <p:spPr>
          <a:xfrm>
            <a:off x="5516245" y="1449070"/>
            <a:ext cx="1969770" cy="229870"/>
          </a:xfrm>
          <a:prstGeom prst="rect">
            <a:avLst/>
          </a:prstGeom>
          <a:noFill/>
        </p:spPr>
        <p:txBody>
          <a:bodyPr wrap="square" rtlCol="0" anchor="t">
            <a:spAutoFit/>
          </a:bodyPr>
          <a:lstStyle/>
          <a:p>
            <a:r>
              <a:rPr lang="zh-CN" altLang="en-US" sz="900"/>
              <a:t>TBEA </a:t>
            </a:r>
            <a:r>
              <a:rPr lang="en-US" altLang="zh-CN" sz="900"/>
              <a:t>Xinte Energy Private Limited</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文本框 10"/>
          <p:cNvSpPr txBox="1"/>
          <p:nvPr/>
        </p:nvSpPr>
        <p:spPr>
          <a:xfrm>
            <a:off x="314325" y="134620"/>
            <a:ext cx="5659120" cy="368300"/>
          </a:xfrm>
          <a:prstGeom prst="rect">
            <a:avLst/>
          </a:prstGeom>
          <a:noFill/>
          <a:ln w="9525">
            <a:noFill/>
          </a:ln>
        </p:spPr>
        <p:txBody>
          <a:bodyPr wrap="square" anchor="t">
            <a:spAutoFit/>
          </a:bodyPr>
          <a:lstStyle/>
          <a:p>
            <a:pPr lvl="0"/>
            <a:r>
              <a:rPr lang="zh-CN" altLang="en-US" sz="1800" b="1">
                <a:solidFill>
                  <a:srgbClr val="1C4885"/>
                </a:solidFill>
                <a:latin typeface="微软雅黑" panose="020B0503020204020204" pitchFamily="34" charset="-122"/>
                <a:ea typeface="微软雅黑" panose="020B0503020204020204" pitchFamily="34" charset="-122"/>
                <a:sym typeface="+mn-ea"/>
              </a:rPr>
              <a:t>Excellent Service</a:t>
            </a:r>
            <a:r>
              <a:rPr lang="en-US" altLang="zh-CN" sz="1800" b="1">
                <a:solidFill>
                  <a:srgbClr val="1C4885"/>
                </a:solidFill>
                <a:latin typeface="微软雅黑" panose="020B0503020204020204" pitchFamily="34" charset="-122"/>
                <a:ea typeface="微软雅黑" panose="020B0503020204020204" pitchFamily="34" charset="-122"/>
                <a:sym typeface="+mn-ea"/>
              </a:rPr>
              <a:t>s</a:t>
            </a:r>
            <a:endParaRPr lang="zh-CN" altLang="en-US" sz="1600" b="1" dirty="0">
              <a:solidFill>
                <a:srgbClr val="00B0F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14325" y="647700"/>
            <a:ext cx="5513070" cy="245110"/>
          </a:xfrm>
          <a:prstGeom prst="rect">
            <a:avLst/>
          </a:prstGeom>
          <a:noFill/>
        </p:spPr>
        <p:txBody>
          <a:bodyPr wrap="square" rtlCol="0">
            <a:spAutoFit/>
          </a:bodyPr>
          <a:lstStyle/>
          <a:p>
            <a:pPr algn="l"/>
            <a:r>
              <a:rPr lang="en-US" altLang="zh-CN" sz="1000" b="1" dirty="0">
                <a:solidFill>
                  <a:srgbClr val="1C4885"/>
                </a:solidFill>
                <a:latin typeface="微软雅黑" panose="020B0503020204020204" pitchFamily="34" charset="-122"/>
                <a:ea typeface="微软雅黑" panose="020B0503020204020204" pitchFamily="34" charset="-122"/>
              </a:rPr>
              <a:t>Focus on one-stop solutions for the new energy industry</a:t>
            </a:r>
          </a:p>
        </p:txBody>
      </p:sp>
      <p:pic>
        <p:nvPicPr>
          <p:cNvPr id="4" name="图片 3"/>
          <p:cNvPicPr>
            <a:picLocks noChangeAspect="1"/>
          </p:cNvPicPr>
          <p:nvPr/>
        </p:nvPicPr>
        <p:blipFill>
          <a:blip r:embed="rId2"/>
          <a:stretch>
            <a:fillRect/>
          </a:stretch>
        </p:blipFill>
        <p:spPr>
          <a:xfrm>
            <a:off x="314325" y="1013460"/>
            <a:ext cx="8705215" cy="35090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2" name="图片 1" descr="0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60" y="3816350"/>
            <a:ext cx="9164320" cy="1330960"/>
          </a:xfrm>
          <a:prstGeom prst="rect">
            <a:avLst/>
          </a:prstGeom>
        </p:spPr>
      </p:pic>
      <p:sp>
        <p:nvSpPr>
          <p:cNvPr id="34" name="Shape 34"/>
          <p:cNvSpPr/>
          <p:nvPr/>
        </p:nvSpPr>
        <p:spPr>
          <a:xfrm>
            <a:off x="2123440" y="1491566"/>
            <a:ext cx="886460" cy="876300"/>
          </a:xfrm>
          <a:prstGeom prst="ellipse">
            <a:avLst/>
          </a:prstGeom>
          <a:solidFill>
            <a:srgbClr val="003C91"/>
          </a:solidFill>
          <a:ln>
            <a:noFill/>
          </a:ln>
        </p:spPr>
        <p:txBody>
          <a:bodyPr lIns="91425" tIns="45700" rIns="91425" bIns="45700" anchor="ctr" anchorCtr="0">
            <a:noAutofit/>
          </a:bodyPr>
          <a:lstStyle/>
          <a:p>
            <a:pPr marL="0" marR="0" lvl="0" indent="0" algn="ctr" rtl="0">
              <a:spcBef>
                <a:spcPts val="0"/>
              </a:spcBef>
              <a:buNone/>
            </a:pPr>
            <a:r>
              <a:rPr lang="en-US" sz="4400" b="1" i="0" u="none" strike="noStrike" cap="none" baseline="0">
                <a:solidFill>
                  <a:schemeClr val="lt1"/>
                </a:solidFill>
                <a:latin typeface="Cambria" panose="02040503050406030204" pitchFamily="18" charset="0"/>
                <a:ea typeface="Cambria" panose="02040503050406030204" pitchFamily="18" charset="0"/>
                <a:cs typeface="Calibri" panose="020F0502020204030204"/>
                <a:sym typeface="Calibri" panose="020F0502020204030204"/>
              </a:rPr>
              <a:t>2</a:t>
            </a:r>
          </a:p>
        </p:txBody>
      </p:sp>
      <p:graphicFrame>
        <p:nvGraphicFramePr>
          <p:cNvPr id="3" name="Diagram 2">
            <a:extLst>
              <a:ext uri="{FF2B5EF4-FFF2-40B4-BE49-F238E27FC236}">
                <a16:creationId xmlns:a16="http://schemas.microsoft.com/office/drawing/2014/main" id="{701FB8FD-1EF7-4140-BDB3-A4E74C497657}"/>
              </a:ext>
            </a:extLst>
          </p:cNvPr>
          <p:cNvGraphicFramePr/>
          <p:nvPr>
            <p:extLst>
              <p:ext uri="{D42A27DB-BD31-4B8C-83A1-F6EECF244321}">
                <p14:modId xmlns:p14="http://schemas.microsoft.com/office/powerpoint/2010/main" val="3289024291"/>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15" name="图片 14" descr="A000220150320B36PPIC"/>
          <p:cNvPicPr>
            <a:picLocks noChangeAspect="1"/>
          </p:cNvPicPr>
          <p:nvPr/>
        </p:nvPicPr>
        <p:blipFill>
          <a:blip r:embed="rId6"/>
          <a:stretch>
            <a:fillRect/>
          </a:stretch>
        </p:blipFill>
        <p:spPr>
          <a:xfrm>
            <a:off x="1521460" y="2408555"/>
            <a:ext cx="5852160" cy="1898650"/>
          </a:xfrm>
          <a:prstGeom prst="rect">
            <a:avLst/>
          </a:prstGeom>
        </p:spPr>
      </p:pic>
      <p:grpSp>
        <p:nvGrpSpPr>
          <p:cNvPr id="13" name="组合 12"/>
          <p:cNvGrpSpPr/>
          <p:nvPr/>
        </p:nvGrpSpPr>
        <p:grpSpPr>
          <a:xfrm>
            <a:off x="2969260" y="1133475"/>
            <a:ext cx="2962784" cy="2864347"/>
            <a:chOff x="4291" y="1433"/>
            <a:chExt cx="5819" cy="5769"/>
          </a:xfrm>
        </p:grpSpPr>
        <p:sp>
          <p:nvSpPr>
            <p:cNvPr id="3" name="椭圆 2"/>
            <p:cNvSpPr/>
            <p:nvPr/>
          </p:nvSpPr>
          <p:spPr>
            <a:xfrm>
              <a:off x="4291" y="1433"/>
              <a:ext cx="5819" cy="5769"/>
            </a:xfrm>
            <a:prstGeom prst="ellipse">
              <a:avLst/>
            </a:prstGeom>
            <a:noFill/>
            <a:ln>
              <a:solidFill>
                <a:srgbClr val="003C9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mbria" panose="02040503050406030204" pitchFamily="18" charset="0"/>
              </a:endParaRPr>
            </a:p>
          </p:txBody>
        </p:sp>
        <p:sp>
          <p:nvSpPr>
            <p:cNvPr id="4" name="标题 3"/>
            <p:cNvSpPr>
              <a:spLocks noGrp="1"/>
            </p:cNvSpPr>
            <p:nvPr>
              <p:custDataLst>
                <p:tags r:id="rId1"/>
              </p:custDataLst>
            </p:nvPr>
          </p:nvSpPr>
          <p:spPr>
            <a:xfrm>
              <a:off x="5003" y="3167"/>
              <a:ext cx="4168" cy="1420"/>
            </a:xfrm>
            <a:prstGeom prst="rect">
              <a:avLst/>
            </a:prstGeom>
          </p:spPr>
          <p:txBody>
            <a:bodyPr vert="horz" lIns="90000" tIns="46800" rIns="90000" bIns="46800" rtlCol="0" anchor="ctr">
              <a:normAutofit/>
            </a:bodyPr>
            <a:lstStyle>
              <a:lvl1pPr algn="ctr" defTabSz="685800" rtl="0" eaLnBrk="1" latinLnBrk="0" hangingPunct="1">
                <a:lnSpc>
                  <a:spcPct val="120000"/>
                </a:lnSpc>
                <a:spcBef>
                  <a:spcPct val="0"/>
                </a:spcBef>
                <a:buNone/>
                <a:defRPr sz="4500" b="1" kern="1200">
                  <a:solidFill>
                    <a:schemeClr val="bg1"/>
                  </a:solidFill>
                  <a:latin typeface="+mj-lt"/>
                  <a:ea typeface="+mj-ea"/>
                  <a:cs typeface="+mj-cs"/>
                </a:defRPr>
              </a:lvl1pPr>
            </a:lstStyle>
            <a:p>
              <a:r>
                <a:rPr lang="en-US" altLang="zh-CN" sz="2000">
                  <a:latin typeface="Cambria" panose="02040503050406030204" pitchFamily="18" charset="0"/>
                  <a:ea typeface="Cambria" panose="02040503050406030204" pitchFamily="18" charset="0"/>
                </a:rPr>
                <a:t>THANKS</a:t>
              </a:r>
            </a:p>
          </p:txBody>
        </p:sp>
        <p:sp>
          <p:nvSpPr>
            <p:cNvPr id="5" name="内容占位符 4"/>
            <p:cNvSpPr>
              <a:spLocks noGrp="1"/>
            </p:cNvSpPr>
            <p:nvPr>
              <p:custDataLst>
                <p:tags r:id="rId2"/>
              </p:custDataLst>
            </p:nvPr>
          </p:nvSpPr>
          <p:spPr>
            <a:xfrm>
              <a:off x="5115" y="4450"/>
              <a:ext cx="4168" cy="1744"/>
            </a:xfrm>
            <a:prstGeom prst="rect">
              <a:avLst/>
            </a:prstGeom>
          </p:spPr>
          <p:txBody>
            <a:bodyPr vert="horz" lIns="90000" tIns="46800" rIns="90000" bIns="46800" rtlCol="0">
              <a:noAutofit/>
            </a:bodyPr>
            <a:lstStyle>
              <a:lvl1pPr marL="0" indent="0" algn="ctr" defTabSz="685800" rtl="0" eaLnBrk="1" latinLnBrk="0" hangingPunct="1">
                <a:lnSpc>
                  <a:spcPct val="120000"/>
                </a:lnSpc>
                <a:spcBef>
                  <a:spcPts val="750"/>
                </a:spcBef>
                <a:buFont typeface="Arial" panose="020B0604020202020204" pitchFamily="34" charset="0"/>
                <a:buNone/>
                <a:defRPr sz="1350" kern="1200">
                  <a:solidFill>
                    <a:schemeClr val="bg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bg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bg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zh-CN" altLang="en-US" sz="2000" dirty="0">
                <a:solidFill>
                  <a:schemeClr val="tx1"/>
                </a:solidFill>
                <a:latin typeface="Cambria" panose="02040503050406030204" pitchFamily="18" charset="0"/>
              </a:endParaRPr>
            </a:p>
          </p:txBody>
        </p:sp>
        <p:sp>
          <p:nvSpPr>
            <p:cNvPr id="6" name="椭圆 5"/>
            <p:cNvSpPr/>
            <p:nvPr/>
          </p:nvSpPr>
          <p:spPr>
            <a:xfrm>
              <a:off x="4731" y="1837"/>
              <a:ext cx="4940" cy="4894"/>
            </a:xfrm>
            <a:prstGeom prst="ellipse">
              <a:avLst/>
            </a:prstGeom>
            <a:solidFill>
              <a:schemeClr val="accent3">
                <a:lumMod val="7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mbria" panose="02040503050406030204" pitchFamily="18" charset="0"/>
              </a:endParaRPr>
            </a:p>
          </p:txBody>
        </p:sp>
        <p:sp>
          <p:nvSpPr>
            <p:cNvPr id="7" name="标题 3"/>
            <p:cNvSpPr>
              <a:spLocks noGrp="1"/>
            </p:cNvSpPr>
            <p:nvPr>
              <p:custDataLst>
                <p:tags r:id="rId3"/>
              </p:custDataLst>
            </p:nvPr>
          </p:nvSpPr>
          <p:spPr>
            <a:xfrm>
              <a:off x="4858" y="3368"/>
              <a:ext cx="4460" cy="1420"/>
            </a:xfrm>
            <a:prstGeom prst="rect">
              <a:avLst/>
            </a:prstGeom>
          </p:spPr>
          <p:txBody>
            <a:bodyPr vert="horz" lIns="90000" tIns="46800" rIns="90000" bIns="46800" rtlCol="0" anchor="ctr"/>
            <a:lstStyle>
              <a:lvl1pPr algn="ctr" defTabSz="685800" rtl="0" eaLnBrk="1" latinLnBrk="0" hangingPunct="1">
                <a:lnSpc>
                  <a:spcPct val="120000"/>
                </a:lnSpc>
                <a:spcBef>
                  <a:spcPct val="0"/>
                </a:spcBef>
                <a:buNone/>
                <a:defRPr sz="4500" b="1" kern="1200">
                  <a:solidFill>
                    <a:schemeClr val="bg1"/>
                  </a:solidFill>
                  <a:latin typeface="+mj-lt"/>
                  <a:ea typeface="+mj-ea"/>
                  <a:cs typeface="+mj-cs"/>
                </a:defRPr>
              </a:lvl1pPr>
            </a:lstStyle>
            <a:p>
              <a:r>
                <a:rPr lang="en-US" altLang="zh-CN" sz="2000">
                  <a:latin typeface="Cambria" panose="02040503050406030204" pitchFamily="18" charset="0"/>
                  <a:ea typeface="Cambria" panose="02040503050406030204" pitchFamily="18" charset="0"/>
                </a:rPr>
                <a:t>Smart Equipment</a:t>
              </a:r>
            </a:p>
          </p:txBody>
        </p:sp>
        <p:cxnSp>
          <p:nvCxnSpPr>
            <p:cNvPr id="11" name="Shape 37"/>
            <p:cNvCxnSpPr/>
            <p:nvPr/>
          </p:nvCxnSpPr>
          <p:spPr>
            <a:xfrm flipV="1">
              <a:off x="5485" y="4782"/>
              <a:ext cx="3206" cy="5"/>
            </a:xfrm>
            <a:prstGeom prst="straightConnector1">
              <a:avLst/>
            </a:prstGeom>
            <a:noFill/>
            <a:ln w="12700" cap="flat" cmpd="sng">
              <a:solidFill>
                <a:schemeClr val="bg1"/>
              </a:solidFill>
              <a:prstDash val="solid"/>
              <a:round/>
              <a:headEnd type="none" w="med" len="med"/>
              <a:tailEnd type="none" w="med" len="med"/>
            </a:ln>
          </p:spPr>
        </p:cxnSp>
        <p:cxnSp>
          <p:nvCxnSpPr>
            <p:cNvPr id="12" name="Shape 37"/>
            <p:cNvCxnSpPr/>
            <p:nvPr/>
          </p:nvCxnSpPr>
          <p:spPr>
            <a:xfrm flipV="1">
              <a:off x="5478" y="3273"/>
              <a:ext cx="3206" cy="5"/>
            </a:xfrm>
            <a:prstGeom prst="straightConnector1">
              <a:avLst/>
            </a:prstGeom>
            <a:noFill/>
            <a:ln w="12700" cap="flat" cmpd="sng">
              <a:solidFill>
                <a:schemeClr val="bg1"/>
              </a:solidFill>
              <a:prstDash val="solid"/>
              <a:round/>
              <a:headEnd type="none" w="med" len="med"/>
              <a:tailEnd type="none" w="med" len="med"/>
            </a:ln>
          </p:spPr>
        </p:cxnSp>
      </p:grpSp>
    </p:spTree>
  </p:cSld>
  <p:clrMapOvr>
    <a:masterClrMapping/>
  </p:clrMapOvr>
  <p:transition spd="slow">
    <p:cut/>
  </p:transition>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41_3*i*14"/>
  <p:tag name="KSO_WM_TEMPLATE_CATEGORY" val="diagram"/>
  <p:tag name="KSO_WM_TEMPLATE_INDEX" val="741"/>
  <p:tag name="KSO_WM_UNIT_INDEX" val="14"/>
</p:tagLst>
</file>

<file path=ppt/tags/tag10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56"/>
  <p:tag name="KSO_WM_UNIT_TYPE" val="l_h_a"/>
  <p:tag name="KSO_WM_UNIT_INDEX" val="1_3_1"/>
  <p:tag name="KSO_WM_UNIT_ID" val="diagram20186056_3*l_h_a*1_3_1"/>
  <p:tag name="KSO_WM_UNIT_LAYERLEVEL" val="1_1_1"/>
  <p:tag name="KSO_WM_UNIT_VALUE" val="6"/>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FILL_FORE_SCHEMECOLOR_INDEX" val="7"/>
  <p:tag name="KSO_WM_UNIT_FILL_TYPE" val="1"/>
  <p:tag name="KSO_WM_UNIT_TEXT_FILL_FORE_SCHEMECOLOR_INDEX" val="16"/>
  <p:tag name="KSO_WM_UNIT_TEXT_FILL_TYPE" val="1"/>
  <p:tag name="KSO_WM_UNIT_USESOURCEFORMAT_APPLY" val="0"/>
</p:tagLst>
</file>

<file path=ppt/tags/tag10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56"/>
  <p:tag name="KSO_WM_UNIT_TYPE" val="l_h_a"/>
  <p:tag name="KSO_WM_UNIT_INDEX" val="1_4_1"/>
  <p:tag name="KSO_WM_UNIT_ID" val="diagram20186056_3*l_h_a*1_4_1"/>
  <p:tag name="KSO_WM_UNIT_LAYERLEVEL" val="1_1_1"/>
  <p:tag name="KSO_WM_UNIT_VALUE" val="6"/>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FILL_FORE_SCHEMECOLOR_INDEX" val="7"/>
  <p:tag name="KSO_WM_UNIT_FILL_TYPE" val="1"/>
  <p:tag name="KSO_WM_UNIT_TEXT_FILL_FORE_SCHEMECOLOR_INDEX" val="16"/>
  <p:tag name="KSO_WM_UNIT_TEXT_FILL_TYPE" val="1"/>
  <p:tag name="KSO_WM_UNIT_USESOURCEFORMAT_APPLY" val="0"/>
</p:tagLst>
</file>

<file path=ppt/tags/tag10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56"/>
  <p:tag name="KSO_WM_UNIT_TYPE" val="l_i"/>
  <p:tag name="KSO_WM_UNIT_INDEX" val="1_114"/>
  <p:tag name="KSO_WM_UNIT_ID" val="diagram20186056_3*l_i*1_114"/>
  <p:tag name="KSO_WM_UNIT_LAYERLEVEL" val="1_1"/>
  <p:tag name="KSO_WM_BEAUTIFY_FLAG" val="#wm#"/>
  <p:tag name="KSO_WM_TAG_VERSION" val="1.0"/>
  <p:tag name="KSO_WM_DIAGRAM_GROUP_CODE" val="l1-1"/>
  <p:tag name="KSO_WM_UNIT_LINE_FORE_SCHEMECOLOR_INDEX" val="15"/>
  <p:tag name="KSO_WM_UNIT_LINE_FILL_TYPE" val="2"/>
  <p:tag name="KSO_WM_UNIT_USESOURCEFORMAT_APPLY" val="0"/>
</p:tagLst>
</file>

<file path=ppt/tags/tag10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1"/>
  <p:tag name="KSO_WM_UNIT_ID" val="diagram20186056_3*l_h_i*1_4_1"/>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0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2"/>
  <p:tag name="KSO_WM_UNIT_ID" val="diagram20186056_3*l_h_i*1_4_2"/>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0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3"/>
  <p:tag name="KSO_WM_UNIT_ID" val="diagram20186056_3*l_h_i*1_4_3"/>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0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4"/>
  <p:tag name="KSO_WM_UNIT_ID" val="diagram20186056_3*l_h_i*1_4_4"/>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0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5"/>
  <p:tag name="KSO_WM_UNIT_ID" val="diagram20186056_3*l_h_i*1_4_5"/>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0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6"/>
  <p:tag name="KSO_WM_UNIT_ID" val="diagram20186056_3*l_h_i*1_4_6"/>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0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7"/>
  <p:tag name="KSO_WM_UNIT_ID" val="diagram20186056_3*l_h_i*1_4_7"/>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41"/>
  <p:tag name="KSO_WM_UNIT_TYPE" val="l_h_f"/>
  <p:tag name="KSO_WM_UNIT_INDEX" val="1_3_1"/>
  <p:tag name="KSO_WM_UNIT_ID" val="diagram741_3*l_h_f*1_3_1"/>
  <p:tag name="KSO_WM_UNIT_CLEAR" val="1"/>
  <p:tag name="KSO_WM_UNIT_LAYERLEVEL" val="1_1_1"/>
  <p:tag name="KSO_WM_UNIT_VALUE" val="36"/>
  <p:tag name="KSO_WM_UNIT_HIGHLIGHT" val="0"/>
  <p:tag name="KSO_WM_UNIT_COMPATIBLE" val="0"/>
  <p:tag name="KSO_WM_UNIT_PRESET_TEXT_INDEX" val="4"/>
  <p:tag name="KSO_WM_UNIT_PRESET_TEXT_LEN" val="3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11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8"/>
  <p:tag name="KSO_WM_UNIT_ID" val="diagram20186056_3*l_h_i*1_4_8"/>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1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9"/>
  <p:tag name="KSO_WM_UNIT_ID" val="diagram20186056_3*l_h_i*1_4_9"/>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1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10"/>
  <p:tag name="KSO_WM_UNIT_ID" val="diagram20186056_3*l_h_i*1_4_10"/>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1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11"/>
  <p:tag name="KSO_WM_UNIT_ID" val="diagram20186056_3*l_h_i*1_4_11"/>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1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12"/>
  <p:tag name="KSO_WM_UNIT_ID" val="diagram20186056_3*l_h_i*1_4_12"/>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1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13"/>
  <p:tag name="KSO_WM_UNIT_ID" val="diagram20186056_3*l_h_i*1_4_13"/>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1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14"/>
  <p:tag name="KSO_WM_UNIT_ID" val="diagram20186056_3*l_h_i*1_4_14"/>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1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15"/>
  <p:tag name="KSO_WM_UNIT_ID" val="diagram20186056_3*l_h_i*1_4_15"/>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1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16"/>
  <p:tag name="KSO_WM_UNIT_ID" val="diagram20186056_3*l_h_i*1_4_16"/>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1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17"/>
  <p:tag name="KSO_WM_UNIT_ID" val="diagram20186056_3*l_h_i*1_4_17"/>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41"/>
  <p:tag name="KSO_WM_UNIT_TYPE" val="l_i"/>
  <p:tag name="KSO_WM_UNIT_INDEX" val="1_5"/>
  <p:tag name="KSO_WM_UNIT_ID" val="diagram741_3*l_i*1_5"/>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12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18"/>
  <p:tag name="KSO_WM_UNIT_ID" val="diagram20186056_3*l_h_i*1_4_18"/>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2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19"/>
  <p:tag name="KSO_WM_UNIT_ID" val="diagram20186056_3*l_h_i*1_4_19"/>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2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20"/>
  <p:tag name="KSO_WM_UNIT_ID" val="diagram20186056_3*l_h_i*1_4_20"/>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2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21"/>
  <p:tag name="KSO_WM_UNIT_ID" val="diagram20186056_3*l_h_i*1_4_21"/>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2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22"/>
  <p:tag name="KSO_WM_UNIT_ID" val="diagram20186056_3*l_h_i*1_4_22"/>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2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23"/>
  <p:tag name="KSO_WM_UNIT_ID" val="diagram20186056_3*l_h_i*1_4_23"/>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2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24"/>
  <p:tag name="KSO_WM_UNIT_ID" val="diagram20186056_3*l_h_i*1_4_24"/>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2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25"/>
  <p:tag name="KSO_WM_UNIT_ID" val="diagram20186056_3*l_h_i*1_4_25"/>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2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26"/>
  <p:tag name="KSO_WM_UNIT_ID" val="diagram20186056_3*l_h_i*1_4_26"/>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2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27"/>
  <p:tag name="KSO_WM_UNIT_ID" val="diagram20186056_3*l_h_i*1_4_27"/>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41"/>
  <p:tag name="KSO_WM_UNIT_TYPE" val="l_h_f"/>
  <p:tag name="KSO_WM_UNIT_INDEX" val="1_2_1"/>
  <p:tag name="KSO_WM_UNIT_ID" val="diagram741_3*l_h_f*1_2_1"/>
  <p:tag name="KSO_WM_UNIT_CLEAR" val="1"/>
  <p:tag name="KSO_WM_UNIT_LAYERLEVEL" val="1_1_1"/>
  <p:tag name="KSO_WM_UNIT_VALUE" val="36"/>
  <p:tag name="KSO_WM_UNIT_HIGHLIGHT" val="0"/>
  <p:tag name="KSO_WM_UNIT_COMPATIBLE" val="0"/>
  <p:tag name="KSO_WM_UNIT_PRESET_TEXT_INDEX" val="4"/>
  <p:tag name="KSO_WM_UNIT_PRESET_TEXT_LEN" val="3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13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28"/>
  <p:tag name="KSO_WM_UNIT_ID" val="diagram20186056_3*l_h_i*1_4_28"/>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3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29"/>
  <p:tag name="KSO_WM_UNIT_ID" val="diagram20186056_3*l_h_i*1_4_29"/>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3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30"/>
  <p:tag name="KSO_WM_UNIT_ID" val="diagram20186056_3*l_h_i*1_4_30"/>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3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31"/>
  <p:tag name="KSO_WM_UNIT_ID" val="diagram20186056_3*l_h_i*1_4_31"/>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3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32"/>
  <p:tag name="KSO_WM_UNIT_ID" val="diagram20186056_3*l_h_i*1_4_32"/>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3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33"/>
  <p:tag name="KSO_WM_UNIT_ID" val="diagram20186056_3*l_h_i*1_4_33"/>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3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34"/>
  <p:tag name="KSO_WM_UNIT_ID" val="diagram20186056_3*l_h_i*1_4_34"/>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3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35"/>
  <p:tag name="KSO_WM_UNIT_ID" val="diagram20186056_3*l_h_i*1_4_35"/>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3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36"/>
  <p:tag name="KSO_WM_UNIT_ID" val="diagram20186056_3*l_h_i*1_4_36"/>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3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37"/>
  <p:tag name="KSO_WM_UNIT_ID" val="diagram20186056_3*l_h_i*1_4_37"/>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41"/>
  <p:tag name="KSO_WM_UNIT_TYPE" val="l_i"/>
  <p:tag name="KSO_WM_UNIT_INDEX" val="1_3"/>
  <p:tag name="KSO_WM_UNIT_ID" val="diagram741_3*l_i*1_3"/>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14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4_38"/>
  <p:tag name="KSO_WM_UNIT_ID" val="diagram20186056_3*l_h_i*1_4_38"/>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4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1"/>
  <p:tag name="KSO_WM_UNIT_ID" val="diagram20186056_3*l_h_i*1_1_1"/>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4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2"/>
  <p:tag name="KSO_WM_UNIT_ID" val="diagram20186056_3*l_h_i*1_1_2"/>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4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3"/>
  <p:tag name="KSO_WM_UNIT_ID" val="diagram20186056_3*l_h_i*1_1_3"/>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4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4"/>
  <p:tag name="KSO_WM_UNIT_ID" val="diagram20186056_3*l_h_i*1_1_4"/>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4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5"/>
  <p:tag name="KSO_WM_UNIT_ID" val="diagram20186056_3*l_h_i*1_1_5"/>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4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6"/>
  <p:tag name="KSO_WM_UNIT_ID" val="diagram20186056_3*l_h_i*1_1_6"/>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4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7"/>
  <p:tag name="KSO_WM_UNIT_ID" val="diagram20186056_3*l_h_i*1_1_7"/>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4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8"/>
  <p:tag name="KSO_WM_UNIT_ID" val="diagram20186056_3*l_h_i*1_1_8"/>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4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9"/>
  <p:tag name="KSO_WM_UNIT_ID" val="diagram20186056_3*l_h_i*1_1_9"/>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41"/>
  <p:tag name="KSO_WM_UNIT_TYPE" val="l_h_f"/>
  <p:tag name="KSO_WM_UNIT_INDEX" val="1_1_1"/>
  <p:tag name="KSO_WM_UNIT_ID" val="diagram741_3*l_h_f*1_1_1"/>
  <p:tag name="KSO_WM_UNIT_CLEAR" val="1"/>
  <p:tag name="KSO_WM_UNIT_LAYERLEVEL" val="1_1_1"/>
  <p:tag name="KSO_WM_UNIT_VALUE" val="36"/>
  <p:tag name="KSO_WM_UNIT_HIGHLIGHT" val="0"/>
  <p:tag name="KSO_WM_UNIT_COMPATIBLE" val="0"/>
  <p:tag name="KSO_WM_UNIT_PRESET_TEXT_INDEX" val="4"/>
  <p:tag name="KSO_WM_UNIT_PRESET_TEXT_LEN" val="36"/>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15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10"/>
  <p:tag name="KSO_WM_UNIT_ID" val="diagram20186056_3*l_h_i*1_1_10"/>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5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11"/>
  <p:tag name="KSO_WM_UNIT_ID" val="diagram20186056_3*l_h_i*1_1_11"/>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5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12"/>
  <p:tag name="KSO_WM_UNIT_ID" val="diagram20186056_3*l_h_i*1_1_12"/>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5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13"/>
  <p:tag name="KSO_WM_UNIT_ID" val="diagram20186056_3*l_h_i*1_1_13"/>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5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14"/>
  <p:tag name="KSO_WM_UNIT_ID" val="diagram20186056_3*l_h_i*1_1_14"/>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5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15"/>
  <p:tag name="KSO_WM_UNIT_ID" val="diagram20186056_3*l_h_i*1_1_15"/>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5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16"/>
  <p:tag name="KSO_WM_UNIT_ID" val="diagram20186056_3*l_h_i*1_1_16"/>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5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17"/>
  <p:tag name="KSO_WM_UNIT_ID" val="diagram20186056_3*l_h_i*1_1_17"/>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5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18"/>
  <p:tag name="KSO_WM_UNIT_ID" val="diagram20186056_3*l_h_i*1_1_18"/>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5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19"/>
  <p:tag name="KSO_WM_UNIT_ID" val="diagram20186056_3*l_h_i*1_1_19"/>
  <p:tag name="KSO_WM_UNIT_LAYERLEVEL" val="1_1_1"/>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41"/>
  <p:tag name="KSO_WM_UNIT_TYPE" val="l_i"/>
  <p:tag name="KSO_WM_UNIT_INDEX" val="1_1"/>
  <p:tag name="KSO_WM_UNIT_ID" val="diagram741_3*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16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20"/>
  <p:tag name="KSO_WM_UNIT_ID" val="diagram20186056_3*l_h_i*1_1_20"/>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6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21"/>
  <p:tag name="KSO_WM_UNIT_ID" val="diagram20186056_3*l_h_i*1_1_21"/>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6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22"/>
  <p:tag name="KSO_WM_UNIT_ID" val="diagram20186056_3*l_h_i*1_1_22"/>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6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23"/>
  <p:tag name="KSO_WM_UNIT_ID" val="diagram20186056_3*l_h_i*1_1_23"/>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6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24"/>
  <p:tag name="KSO_WM_UNIT_ID" val="diagram20186056_3*l_h_i*1_1_24"/>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6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25"/>
  <p:tag name="KSO_WM_UNIT_ID" val="diagram20186056_3*l_h_i*1_1_25"/>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6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26"/>
  <p:tag name="KSO_WM_UNIT_ID" val="diagram20186056_3*l_h_i*1_1_26"/>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6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27"/>
  <p:tag name="KSO_WM_UNIT_ID" val="diagram20186056_3*l_h_i*1_1_27"/>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6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28"/>
  <p:tag name="KSO_WM_UNIT_ID" val="diagram20186056_3*l_h_i*1_1_28"/>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6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29"/>
  <p:tag name="KSO_WM_UNIT_ID" val="diagram20186056_3*l_h_i*1_1_29"/>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3205"/>
  <p:tag name="KSO_WM_UNIT_TYPE" val="a"/>
  <p:tag name="KSO_WM_UNIT_INDEX" val="1"/>
  <p:tag name="KSO_WM_UNIT_LAYERLEVEL" val="1"/>
  <p:tag name="KSO_WM_UNIT_VALUE" val="4"/>
  <p:tag name="KSO_WM_UNIT_ISCONTENTSTITLE" val="0"/>
  <p:tag name="KSO_WM_UNIT_HIGHLIGHT" val="0"/>
  <p:tag name="KSO_WM_UNIT_COMPATIBLE" val="0"/>
  <p:tag name="KSO_WM_UNIT_CLEAR" val="0"/>
  <p:tag name="KSO_WM_BEAUTIFY_FLAG" val="#wm#"/>
  <p:tag name="KSO_WM_TAG_VERSION" val="1.0"/>
  <p:tag name="KSO_WM_UNIT_ID" val="custom20183205_39*a*1"/>
  <p:tag name="KSO_WM_UNIT_PRESET_TEXT" val="THANKS"/>
</p:tagLst>
</file>

<file path=ppt/tags/tag17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30"/>
  <p:tag name="KSO_WM_UNIT_ID" val="diagram20186056_3*l_h_i*1_1_30"/>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7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31"/>
  <p:tag name="KSO_WM_UNIT_ID" val="diagram20186056_3*l_h_i*1_1_31"/>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7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32"/>
  <p:tag name="KSO_WM_UNIT_ID" val="diagram20186056_3*l_h_i*1_1_32"/>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7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33"/>
  <p:tag name="KSO_WM_UNIT_ID" val="diagram20186056_3*l_h_i*1_1_33"/>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7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34"/>
  <p:tag name="KSO_WM_UNIT_ID" val="diagram20186056_3*l_h_i*1_1_34"/>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7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35"/>
  <p:tag name="KSO_WM_UNIT_ID" val="diagram20186056_3*l_h_i*1_1_35"/>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7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36"/>
  <p:tag name="KSO_WM_UNIT_ID" val="diagram20186056_3*l_h_i*1_1_36"/>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17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37"/>
  <p:tag name="KSO_WM_UNIT_ID" val="diagram20186056_3*l_h_i*1_1_37"/>
  <p:tag name="KSO_WM_UNIT_LAYERLEVEL" val="1_1_1"/>
  <p:tag name="KSO_WM_BEAUTIFY_FLAG" val="#wm#"/>
  <p:tag name="KSO_WM_UNIT_LINE_FORE_SCHEMECOLOR_INDEX" val="7"/>
  <p:tag name="KSO_WM_UNIT_LINE_FILL_TYPE" val="2"/>
  <p:tag name="KSO_WM_UNIT_TEXT_FILL_FORE_SCHEMECOLOR_INDEX" val="13"/>
  <p:tag name="KSO_WM_UNIT_TEXT_FILL_TYPE" val="1"/>
  <p:tag name="KSO_WM_UNIT_USESOURCEFORMAT_APPLY" val="0"/>
</p:tagLst>
</file>

<file path=ppt/tags/tag17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1_38"/>
  <p:tag name="KSO_WM_UNIT_ID" val="diagram20186056_3*l_h_i*1_1_38"/>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3205"/>
  <p:tag name="KSO_WM_UNIT_TYPE" val="f"/>
  <p:tag name="KSO_WM_UNIT_INDEX" val="1"/>
  <p:tag name="KSO_WM_UNIT_LAYERLEVEL" val="1"/>
  <p:tag name="KSO_WM_UNIT_VALUE" val="56"/>
  <p:tag name="KSO_WM_UNIT_HIGHLIGHT" val="0"/>
  <p:tag name="KSO_WM_UNIT_COMPATIBLE" val="0"/>
  <p:tag name="KSO_WM_UNIT_CLEAR" val="0"/>
  <p:tag name="KSO_WM_UNIT_PRESET_TEXT_INDEX" val="4"/>
  <p:tag name="KSO_WM_UNIT_PRESET_TEXT_LEN" val="96"/>
  <p:tag name="KSO_WM_BEAUTIFY_FLAG" val="#wm#"/>
  <p:tag name="KSO_WM_TAG_VERSION" val="1.0"/>
  <p:tag name="KSO_WM_UNIT_ID" val="custom20183205_39*f*1"/>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3205"/>
  <p:tag name="KSO_WM_UNIT_TYPE" val="a"/>
  <p:tag name="KSO_WM_UNIT_INDEX" val="1"/>
  <p:tag name="KSO_WM_UNIT_LAYERLEVEL" val="1"/>
  <p:tag name="KSO_WM_UNIT_VALUE" val="4"/>
  <p:tag name="KSO_WM_UNIT_ISCONTENTSTITLE" val="0"/>
  <p:tag name="KSO_WM_UNIT_HIGHLIGHT" val="0"/>
  <p:tag name="KSO_WM_UNIT_COMPATIBLE" val="0"/>
  <p:tag name="KSO_WM_UNIT_CLEAR" val="0"/>
  <p:tag name="KSO_WM_BEAUTIFY_FLAG" val="#wm#"/>
  <p:tag name="KSO_WM_TAG_VERSION" val="1.0"/>
  <p:tag name="KSO_WM_UNIT_ID" val="custom20183205_39*a*1"/>
  <p:tag name="KSO_WM_UNIT_PRESET_TEXT" val="THANKS"/>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3205"/>
  <p:tag name="KSO_WM_UNIT_TYPE" val="a"/>
  <p:tag name="KSO_WM_UNIT_INDEX" val="1"/>
  <p:tag name="KSO_WM_UNIT_LAYERLEVEL" val="1"/>
  <p:tag name="KSO_WM_UNIT_VALUE" val="4"/>
  <p:tag name="KSO_WM_UNIT_ISCONTENTSTITLE" val="0"/>
  <p:tag name="KSO_WM_UNIT_HIGHLIGHT" val="0"/>
  <p:tag name="KSO_WM_UNIT_COMPATIBLE" val="0"/>
  <p:tag name="KSO_WM_UNIT_CLEAR" val="0"/>
  <p:tag name="KSO_WM_BEAUTIFY_FLAG" val="#wm#"/>
  <p:tag name="KSO_WM_TAG_VERSION" val="1.0"/>
  <p:tag name="KSO_WM_UNIT_ID" val="custom20183205_39*a*1"/>
  <p:tag name="KSO_WM_UNIT_PRESET_TEXT" val="THANKS"/>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56"/>
  <p:tag name="KSO_WM_UNIT_TYPE" val="l_i"/>
  <p:tag name="KSO_WM_UNIT_INDEX" val="1_113"/>
  <p:tag name="KSO_WM_UNIT_ID" val="diagram20186056_3*l_i*1_113"/>
  <p:tag name="KSO_WM_UNIT_LAYERLEVEL" val="1_1"/>
  <p:tag name="KSO_WM_BEAUTIFY_FLAG" val="#wm#"/>
  <p:tag name="KSO_WM_TAG_VERSION" val="1.0"/>
  <p:tag name="KSO_WM_DIAGRAM_GROUP_CODE" val="l1-1"/>
  <p:tag name="KSO_WM_UNIT_LINE_FORE_SCHEMECOLOR_INDEX" val="15"/>
  <p:tag name="KSO_WM_UNIT_LINE_FILL_TYPE" val="2"/>
  <p:tag name="KSO_WM_UNIT_USESOURCEFORMAT_APPLY" val="0"/>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56"/>
  <p:tag name="KSO_WM_UNIT_TYPE" val="l_i"/>
  <p:tag name="KSO_WM_UNIT_INDEX" val="1_115"/>
  <p:tag name="KSO_WM_UNIT_ID" val="diagram20186056_3*l_i*1_115"/>
  <p:tag name="KSO_WM_UNIT_LAYERLEVEL" val="1_1"/>
  <p:tag name="KSO_WM_BEAUTIFY_FLAG" val="#wm#"/>
  <p:tag name="KSO_WM_TAG_VERSION" val="1.0"/>
  <p:tag name="KSO_WM_DIAGRAM_GROUP_CODE" val="l1-1"/>
  <p:tag name="KSO_WM_UNIT_LINE_FORE_SCHEMECOLOR_INDEX" val="15"/>
  <p:tag name="KSO_WM_UNIT_LINE_FILL_TYPE" val="2"/>
  <p:tag name="KSO_WM_UNIT_USESOURCEFORMAT_APPLY" val="0"/>
</p:tagLst>
</file>

<file path=ppt/tags/tag2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1"/>
  <p:tag name="KSO_WM_UNIT_ID" val="diagram20186056_3*l_h_i*1_2_1"/>
  <p:tag name="KSO_WM_UNIT_LAYERLEVEL" val="1_1_1"/>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2"/>
  <p:tag name="KSO_WM_UNIT_ID" val="diagram20186056_3*l_h_i*1_2_2"/>
  <p:tag name="KSO_WM_UNIT_LAYERLEVEL" val="1_1_1"/>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3"/>
  <p:tag name="KSO_WM_UNIT_ID" val="diagram20186056_3*l_h_i*1_2_3"/>
  <p:tag name="KSO_WM_UNIT_LAYERLEVEL" val="1_1_1"/>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4"/>
  <p:tag name="KSO_WM_UNIT_ID" val="diagram20186056_3*l_h_i*1_2_4"/>
  <p:tag name="KSO_WM_UNIT_LAYERLEVEL" val="1_1_1"/>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5"/>
  <p:tag name="KSO_WM_UNIT_ID" val="diagram20186056_3*l_h_i*1_2_5"/>
  <p:tag name="KSO_WM_UNIT_LAYERLEVEL" val="1_1_1"/>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6"/>
  <p:tag name="KSO_WM_UNIT_ID" val="diagram20186056_3*l_h_i*1_2_6"/>
  <p:tag name="KSO_WM_UNIT_LAYERLEVEL" val="1_1_1"/>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7"/>
  <p:tag name="KSO_WM_UNIT_ID" val="diagram20186056_3*l_h_i*1_2_7"/>
  <p:tag name="KSO_WM_UNIT_LAYERLEVEL" val="1_1_1"/>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8"/>
  <p:tag name="KSO_WM_UNIT_ID" val="diagram20186056_3*l_h_i*1_2_8"/>
  <p:tag name="KSO_WM_UNIT_LAYERLEVEL" val="1_1_1"/>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3205"/>
  <p:tag name="KSO_WM_UNIT_TYPE" val="f"/>
  <p:tag name="KSO_WM_UNIT_INDEX" val="1"/>
  <p:tag name="KSO_WM_UNIT_LAYERLEVEL" val="1"/>
  <p:tag name="KSO_WM_UNIT_VALUE" val="56"/>
  <p:tag name="KSO_WM_UNIT_HIGHLIGHT" val="0"/>
  <p:tag name="KSO_WM_UNIT_COMPATIBLE" val="0"/>
  <p:tag name="KSO_WM_UNIT_CLEAR" val="0"/>
  <p:tag name="KSO_WM_UNIT_PRESET_TEXT_INDEX" val="4"/>
  <p:tag name="KSO_WM_UNIT_PRESET_TEXT_LEN" val="96"/>
  <p:tag name="KSO_WM_BEAUTIFY_FLAG" val="#wm#"/>
  <p:tag name="KSO_WM_TAG_VERSION" val="1.0"/>
  <p:tag name="KSO_WM_UNIT_ID" val="custom20183205_39*f*1"/>
</p:tagLst>
</file>

<file path=ppt/tags/tag3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9"/>
  <p:tag name="KSO_WM_UNIT_ID" val="diagram20186056_3*l_h_i*1_2_9"/>
  <p:tag name="KSO_WM_UNIT_LAYERLEVEL" val="1_1_1"/>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3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10"/>
  <p:tag name="KSO_WM_UNIT_ID" val="diagram20186056_3*l_h_i*1_2_10"/>
  <p:tag name="KSO_WM_UNIT_LAYERLEVEL" val="1_1_1"/>
  <p:tag name="KSO_WM_BEAUTIFY_FLAG" val="#wm#"/>
  <p:tag name="KSO_WM_UNIT_FILL_FORE_SCHEMECOLOR_INDEX" val="9"/>
  <p:tag name="KSO_WM_UNIT_FILL_TYPE" val="1"/>
  <p:tag name="KSO_WM_UNIT_TEXT_FILL_FORE_SCHEMECOLOR_INDEX" val="13"/>
  <p:tag name="KSO_WM_UNIT_TEXT_FILL_TYPE" val="1"/>
  <p:tag name="KSO_WM_UNIT_USESOURCEFORMAT_APPLY" val="0"/>
</p:tagLst>
</file>

<file path=ppt/tags/tag3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11"/>
  <p:tag name="KSO_WM_UNIT_ID" val="diagram20186056_3*l_h_i*1_2_11"/>
  <p:tag name="KSO_WM_UNIT_LAYERLEVEL" val="1_1_1"/>
  <p:tag name="KSO_WM_BEAUTIFY_FLAG" val="#wm#"/>
  <p:tag name="KSO_WM_UNIT_FILL_FORE_SCHEMECOLOR_INDEX" val="9"/>
  <p:tag name="KSO_WM_UNIT_FILL_TYPE" val="1"/>
  <p:tag name="KSO_WM_UNIT_TEXT_FILL_FORE_SCHEMECOLOR_INDEX" val="13"/>
  <p:tag name="KSO_WM_UNIT_TEXT_FILL_TYPE" val="1"/>
  <p:tag name="KSO_WM_UNIT_USESOURCEFORMAT_APPLY" val="0"/>
</p:tagLst>
</file>

<file path=ppt/tags/tag3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12"/>
  <p:tag name="KSO_WM_UNIT_ID" val="diagram20186056_3*l_h_i*1_2_12"/>
  <p:tag name="KSO_WM_UNIT_LAYERLEVEL" val="1_1_1"/>
  <p:tag name="KSO_WM_BEAUTIFY_FLAG" val="#wm#"/>
  <p:tag name="KSO_WM_UNIT_FILL_FORE_SCHEMECOLOR_INDEX" val="9"/>
  <p:tag name="KSO_WM_UNIT_FILL_TYPE" val="1"/>
  <p:tag name="KSO_WM_UNIT_TEXT_FILL_FORE_SCHEMECOLOR_INDEX" val="13"/>
  <p:tag name="KSO_WM_UNIT_TEXT_FILL_TYPE" val="1"/>
  <p:tag name="KSO_WM_UNIT_USESOURCEFORMAT_APPLY" val="0"/>
</p:tagLst>
</file>

<file path=ppt/tags/tag3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13"/>
  <p:tag name="KSO_WM_UNIT_ID" val="diagram20186056_3*l_h_i*1_2_13"/>
  <p:tag name="KSO_WM_UNIT_LAYERLEVEL" val="1_1_1"/>
  <p:tag name="KSO_WM_BEAUTIFY_FLAG" val="#wm#"/>
  <p:tag name="KSO_WM_UNIT_FILL_FORE_SCHEMECOLOR_INDEX" val="9"/>
  <p:tag name="KSO_WM_UNIT_FILL_TYPE" val="1"/>
  <p:tag name="KSO_WM_UNIT_TEXT_FILL_FORE_SCHEMECOLOR_INDEX" val="13"/>
  <p:tag name="KSO_WM_UNIT_TEXT_FILL_TYPE" val="1"/>
  <p:tag name="KSO_WM_UNIT_USESOURCEFORMAT_APPLY" val="0"/>
</p:tagLst>
</file>

<file path=ppt/tags/tag3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14"/>
  <p:tag name="KSO_WM_UNIT_ID" val="diagram20186056_3*l_h_i*1_2_14"/>
  <p:tag name="KSO_WM_UNIT_LAYERLEVEL" val="1_1_1"/>
  <p:tag name="KSO_WM_BEAUTIFY_FLAG" val="#wm#"/>
  <p:tag name="KSO_WM_UNIT_FILL_FORE_SCHEMECOLOR_INDEX" val="9"/>
  <p:tag name="KSO_WM_UNIT_FILL_TYPE" val="1"/>
  <p:tag name="KSO_WM_UNIT_TEXT_FILL_FORE_SCHEMECOLOR_INDEX" val="13"/>
  <p:tag name="KSO_WM_UNIT_TEXT_FILL_TYPE" val="1"/>
  <p:tag name="KSO_WM_UNIT_USESOURCEFORMAT_APPLY" val="0"/>
</p:tagLst>
</file>

<file path=ppt/tags/tag3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15"/>
  <p:tag name="KSO_WM_UNIT_ID" val="diagram20186056_3*l_h_i*1_2_15"/>
  <p:tag name="KSO_WM_UNIT_LAYERLEVEL" val="1_1_1"/>
  <p:tag name="KSO_WM_BEAUTIFY_FLAG" val="#wm#"/>
  <p:tag name="KSO_WM_UNIT_FILL_FORE_SCHEMECOLOR_INDEX" val="9"/>
  <p:tag name="KSO_WM_UNIT_FILL_TYPE" val="1"/>
  <p:tag name="KSO_WM_UNIT_TEXT_FILL_FORE_SCHEMECOLOR_INDEX" val="13"/>
  <p:tag name="KSO_WM_UNIT_TEXT_FILL_TYPE" val="1"/>
  <p:tag name="KSO_WM_UNIT_USESOURCEFORMAT_APPLY" val="0"/>
</p:tagLst>
</file>

<file path=ppt/tags/tag3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16"/>
  <p:tag name="KSO_WM_UNIT_ID" val="diagram20186056_3*l_h_i*1_2_16"/>
  <p:tag name="KSO_WM_UNIT_LAYERLEVEL" val="1_1_1"/>
  <p:tag name="KSO_WM_BEAUTIFY_FLAG" val="#wm#"/>
  <p:tag name="KSO_WM_UNIT_FILL_FORE_SCHEMECOLOR_INDEX" val="9"/>
  <p:tag name="KSO_WM_UNIT_FILL_TYPE" val="1"/>
  <p:tag name="KSO_WM_UNIT_TEXT_FILL_FORE_SCHEMECOLOR_INDEX" val="13"/>
  <p:tag name="KSO_WM_UNIT_TEXT_FILL_TYPE" val="1"/>
  <p:tag name="KSO_WM_UNIT_USESOURCEFORMAT_APPLY" val="0"/>
</p:tagLst>
</file>

<file path=ppt/tags/tag3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17"/>
  <p:tag name="KSO_WM_UNIT_ID" val="diagram20186056_3*l_h_i*1_2_17"/>
  <p:tag name="KSO_WM_UNIT_LAYERLEVEL" val="1_1_1"/>
  <p:tag name="KSO_WM_BEAUTIFY_FLAG" val="#wm#"/>
  <p:tag name="KSO_WM_UNIT_FILL_FORE_SCHEMECOLOR_INDEX" val="9"/>
  <p:tag name="KSO_WM_UNIT_FILL_TYPE" val="1"/>
  <p:tag name="KSO_WM_UNIT_TEXT_FILL_FORE_SCHEMECOLOR_INDEX" val="13"/>
  <p:tag name="KSO_WM_UNIT_TEXT_FILL_TYPE" val="1"/>
  <p:tag name="KSO_WM_UNIT_USESOURCEFORMAT_APPLY" val="0"/>
</p:tagLst>
</file>

<file path=ppt/tags/tag3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18"/>
  <p:tag name="KSO_WM_UNIT_ID" val="diagram20186056_3*l_h_i*1_2_18"/>
  <p:tag name="KSO_WM_UNIT_LAYERLEVEL" val="1_1_1"/>
  <p:tag name="KSO_WM_BEAUTIFY_FLAG" val="#wm#"/>
  <p:tag name="KSO_WM_UNIT_FILL_FORE_SCHEMECOLOR_INDEX" val="9"/>
  <p:tag name="KSO_WM_UNIT_FILL_TYPE" val="1"/>
  <p:tag name="KSO_WM_UNIT_TEXT_FILL_FORE_SCHEMECOLOR_INDEX" val="13"/>
  <p:tag name="KSO_WM_UNIT_TEXT_FILL_TYPE" val="1"/>
  <p:tag name="KSO_WM_UNIT_USESOURCEFORMAT_APPLY" val="0"/>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3205"/>
  <p:tag name="KSO_WM_UNIT_TYPE" val="a"/>
  <p:tag name="KSO_WM_UNIT_INDEX" val="1"/>
  <p:tag name="KSO_WM_UNIT_LAYERLEVEL" val="1"/>
  <p:tag name="KSO_WM_UNIT_VALUE" val="4"/>
  <p:tag name="KSO_WM_UNIT_ISCONTENTSTITLE" val="0"/>
  <p:tag name="KSO_WM_UNIT_HIGHLIGHT" val="0"/>
  <p:tag name="KSO_WM_UNIT_COMPATIBLE" val="0"/>
  <p:tag name="KSO_WM_UNIT_CLEAR" val="0"/>
  <p:tag name="KSO_WM_BEAUTIFY_FLAG" val="#wm#"/>
  <p:tag name="KSO_WM_TAG_VERSION" val="1.0"/>
  <p:tag name="KSO_WM_UNIT_ID" val="custom20183205_39*a*1"/>
  <p:tag name="KSO_WM_UNIT_PRESET_TEXT" val="THANKS"/>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6056_3*i*20"/>
  <p:tag name="KSO_WM_TEMPLATE_CATEGORY" val="diagram"/>
  <p:tag name="KSO_WM_TEMPLATE_INDEX" val="20186056"/>
  <p:tag name="KSO_WM_UNIT_INDEX" val="20"/>
</p:tagLst>
</file>

<file path=ppt/tags/tag4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19"/>
  <p:tag name="KSO_WM_UNIT_ID" val="diagram20186056_3*l_h_i*1_2_19"/>
  <p:tag name="KSO_WM_UNIT_LAYERLEVEL" val="1_1_1"/>
  <p:tag name="KSO_WM_BEAUTIFY_FLAG" val="#wm#"/>
  <p:tag name="KSO_WM_UNIT_LINE_FORE_SCHEMECOLOR_INDEX" val="5"/>
  <p:tag name="KSO_WM_UNIT_LINE_FILL_TYPE" val="2"/>
  <p:tag name="KSO_WM_UNIT_TEXT_FILL_FORE_SCHEMECOLOR_INDEX" val="13"/>
  <p:tag name="KSO_WM_UNIT_TEXT_FILL_TYPE" val="1"/>
  <p:tag name="KSO_WM_UNIT_USESOURCEFORMAT_APPLY" val="0"/>
</p:tagLst>
</file>

<file path=ppt/tags/tag4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20"/>
  <p:tag name="KSO_WM_UNIT_ID" val="diagram20186056_3*l_h_i*1_2_20"/>
  <p:tag name="KSO_WM_UNIT_LAYERLEVEL" val="1_1_1"/>
  <p:tag name="KSO_WM_BEAUTIFY_FLAG" val="#wm#"/>
  <p:tag name="KSO_WM_UNIT_LINE_FORE_SCHEMECOLOR_INDEX" val="9"/>
  <p:tag name="KSO_WM_UNIT_LINE_FILL_TYPE" val="2"/>
  <p:tag name="KSO_WM_UNIT_TEXT_FILL_FORE_SCHEMECOLOR_INDEX" val="13"/>
  <p:tag name="KSO_WM_UNIT_TEXT_FILL_TYPE" val="1"/>
  <p:tag name="KSO_WM_UNIT_USESOURCEFORMAT_APPLY" val="0"/>
</p:tagLst>
</file>

<file path=ppt/tags/tag4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21"/>
  <p:tag name="KSO_WM_UNIT_ID" val="diagram20186056_3*l_h_i*1_2_21"/>
  <p:tag name="KSO_WM_UNIT_LAYERLEVEL" val="1_1_1"/>
  <p:tag name="KSO_WM_BEAUTIFY_FLAG" val="#wm#"/>
  <p:tag name="KSO_WM_UNIT_LINE_FORE_SCHEMECOLOR_INDEX" val="5"/>
  <p:tag name="KSO_WM_UNIT_LINE_FILL_TYPE" val="2"/>
  <p:tag name="KSO_WM_UNIT_TEXT_FILL_FORE_SCHEMECOLOR_INDEX" val="13"/>
  <p:tag name="KSO_WM_UNIT_TEXT_FILL_TYPE" val="1"/>
  <p:tag name="KSO_WM_UNIT_USESOURCEFORMAT_APPLY" val="0"/>
</p:tagLst>
</file>

<file path=ppt/tags/tag4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22"/>
  <p:tag name="KSO_WM_UNIT_ID" val="diagram20186056_3*l_h_i*1_2_22"/>
  <p:tag name="KSO_WM_UNIT_LAYERLEVEL" val="1_1_1"/>
  <p:tag name="KSO_WM_BEAUTIFY_FLAG" val="#wm#"/>
  <p:tag name="KSO_WM_UNIT_LINE_FORE_SCHEMECOLOR_INDEX" val="9"/>
  <p:tag name="KSO_WM_UNIT_LINE_FILL_TYPE" val="2"/>
  <p:tag name="KSO_WM_UNIT_TEXT_FILL_FORE_SCHEMECOLOR_INDEX" val="13"/>
  <p:tag name="KSO_WM_UNIT_TEXT_FILL_TYPE" val="1"/>
  <p:tag name="KSO_WM_UNIT_USESOURCEFORMAT_APPLY" val="0"/>
</p:tagLst>
</file>

<file path=ppt/tags/tag4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23"/>
  <p:tag name="KSO_WM_UNIT_ID" val="diagram20186056_3*l_h_i*1_2_23"/>
  <p:tag name="KSO_WM_UNIT_LAYERLEVEL" val="1_1_1"/>
  <p:tag name="KSO_WM_BEAUTIFY_FLAG" val="#wm#"/>
  <p:tag name="KSO_WM_UNIT_LINE_FORE_SCHEMECOLOR_INDEX" val="5"/>
  <p:tag name="KSO_WM_UNIT_LINE_FILL_TYPE" val="2"/>
  <p:tag name="KSO_WM_UNIT_TEXT_FILL_FORE_SCHEMECOLOR_INDEX" val="13"/>
  <p:tag name="KSO_WM_UNIT_TEXT_FILL_TYPE" val="1"/>
  <p:tag name="KSO_WM_UNIT_USESOURCEFORMAT_APPLY" val="0"/>
</p:tagLst>
</file>

<file path=ppt/tags/tag4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24"/>
  <p:tag name="KSO_WM_UNIT_ID" val="diagram20186056_3*l_h_i*1_2_24"/>
  <p:tag name="KSO_WM_UNIT_LAYERLEVEL" val="1_1_1"/>
  <p:tag name="KSO_WM_BEAUTIFY_FLAG" val="#wm#"/>
  <p:tag name="KSO_WM_UNIT_LINE_FORE_SCHEMECOLOR_INDEX" val="9"/>
  <p:tag name="KSO_WM_UNIT_LINE_FILL_TYPE" val="2"/>
  <p:tag name="KSO_WM_UNIT_TEXT_FILL_FORE_SCHEMECOLOR_INDEX" val="13"/>
  <p:tag name="KSO_WM_UNIT_TEXT_FILL_TYPE" val="1"/>
  <p:tag name="KSO_WM_UNIT_USESOURCEFORMAT_APPLY" val="0"/>
</p:tagLst>
</file>

<file path=ppt/tags/tag4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25"/>
  <p:tag name="KSO_WM_UNIT_ID" val="diagram20186056_3*l_h_i*1_2_25"/>
  <p:tag name="KSO_WM_UNIT_LAYERLEVEL" val="1_1_1"/>
  <p:tag name="KSO_WM_BEAUTIFY_FLAG" val="#wm#"/>
  <p:tag name="KSO_WM_UNIT_LINE_FORE_SCHEMECOLOR_INDEX" val="5"/>
  <p:tag name="KSO_WM_UNIT_LINE_FILL_TYPE" val="2"/>
  <p:tag name="KSO_WM_UNIT_TEXT_FILL_FORE_SCHEMECOLOR_INDEX" val="13"/>
  <p:tag name="KSO_WM_UNIT_TEXT_FILL_TYPE" val="1"/>
  <p:tag name="KSO_WM_UNIT_USESOURCEFORMAT_APPLY" val="0"/>
</p:tagLst>
</file>

<file path=ppt/tags/tag4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26"/>
  <p:tag name="KSO_WM_UNIT_ID" val="diagram20186056_3*l_h_i*1_2_26"/>
  <p:tag name="KSO_WM_UNIT_LAYERLEVEL" val="1_1_1"/>
  <p:tag name="KSO_WM_BEAUTIFY_FLAG" val="#wm#"/>
  <p:tag name="KSO_WM_UNIT_LINE_FORE_SCHEMECOLOR_INDEX" val="9"/>
  <p:tag name="KSO_WM_UNIT_LINE_FILL_TYPE" val="2"/>
  <p:tag name="KSO_WM_UNIT_TEXT_FILL_FORE_SCHEMECOLOR_INDEX" val="13"/>
  <p:tag name="KSO_WM_UNIT_TEXT_FILL_TYPE" val="1"/>
  <p:tag name="KSO_WM_UNIT_USESOURCEFORMAT_APPLY" val="0"/>
</p:tagLst>
</file>

<file path=ppt/tags/tag4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27"/>
  <p:tag name="KSO_WM_UNIT_ID" val="diagram20186056_3*l_h_i*1_2_27"/>
  <p:tag name="KSO_WM_UNIT_LAYERLEVEL" val="1_1_1"/>
  <p:tag name="KSO_WM_BEAUTIFY_FLAG" val="#wm#"/>
  <p:tag name="KSO_WM_UNIT_LINE_FORE_SCHEMECOLOR_INDEX" val="5"/>
  <p:tag name="KSO_WM_UNIT_LINE_FILL_TYPE" val="2"/>
  <p:tag name="KSO_WM_UNIT_TEXT_FILL_FORE_SCHEMECOLOR_INDEX" val="13"/>
  <p:tag name="KSO_WM_UNIT_TEXT_FILL_TYPE" val="1"/>
  <p:tag name="KSO_WM_UNIT_USESOURCEFORMAT_APPLY" val="0"/>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3205"/>
  <p:tag name="KSO_WM_UNIT_TYPE" val="a"/>
  <p:tag name="KSO_WM_UNIT_INDEX" val="1"/>
  <p:tag name="KSO_WM_UNIT_LAYERLEVEL" val="1"/>
  <p:tag name="KSO_WM_UNIT_VALUE" val="4"/>
  <p:tag name="KSO_WM_UNIT_ISCONTENTSTITLE" val="0"/>
  <p:tag name="KSO_WM_UNIT_HIGHLIGHT" val="0"/>
  <p:tag name="KSO_WM_UNIT_COMPATIBLE" val="0"/>
  <p:tag name="KSO_WM_UNIT_CLEAR" val="0"/>
  <p:tag name="KSO_WM_BEAUTIFY_FLAG" val="#wm#"/>
  <p:tag name="KSO_WM_TAG_VERSION" val="1.0"/>
  <p:tag name="KSO_WM_UNIT_ID" val="custom20183205_39*a*1"/>
  <p:tag name="KSO_WM_UNIT_PRESET_TEXT" val="THANKS"/>
</p:tagLst>
</file>

<file path=ppt/tags/tag5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28"/>
  <p:tag name="KSO_WM_UNIT_ID" val="diagram20186056_3*l_h_i*1_2_28"/>
  <p:tag name="KSO_WM_UNIT_LAYERLEVEL" val="1_1_1"/>
  <p:tag name="KSO_WM_BEAUTIFY_FLAG" val="#wm#"/>
  <p:tag name="KSO_WM_UNIT_LINE_FORE_SCHEMECOLOR_INDEX" val="9"/>
  <p:tag name="KSO_WM_UNIT_LINE_FILL_TYPE" val="2"/>
  <p:tag name="KSO_WM_UNIT_TEXT_FILL_FORE_SCHEMECOLOR_INDEX" val="13"/>
  <p:tag name="KSO_WM_UNIT_TEXT_FILL_TYPE" val="1"/>
  <p:tag name="KSO_WM_UNIT_USESOURCEFORMAT_APPLY" val="0"/>
</p:tagLst>
</file>

<file path=ppt/tags/tag5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29"/>
  <p:tag name="KSO_WM_UNIT_ID" val="diagram20186056_3*l_h_i*1_2_29"/>
  <p:tag name="KSO_WM_UNIT_LAYERLEVEL" val="1_1_1"/>
  <p:tag name="KSO_WM_BEAUTIFY_FLAG" val="#wm#"/>
  <p:tag name="KSO_WM_UNIT_LINE_FORE_SCHEMECOLOR_INDEX" val="5"/>
  <p:tag name="KSO_WM_UNIT_LINE_FILL_TYPE" val="2"/>
  <p:tag name="KSO_WM_UNIT_TEXT_FILL_FORE_SCHEMECOLOR_INDEX" val="13"/>
  <p:tag name="KSO_WM_UNIT_TEXT_FILL_TYPE" val="1"/>
  <p:tag name="KSO_WM_UNIT_USESOURCEFORMAT_APPLY" val="0"/>
</p:tagLst>
</file>

<file path=ppt/tags/tag5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30"/>
  <p:tag name="KSO_WM_UNIT_ID" val="diagram20186056_3*l_h_i*1_2_30"/>
  <p:tag name="KSO_WM_UNIT_LAYERLEVEL" val="1_1_1"/>
  <p:tag name="KSO_WM_BEAUTIFY_FLAG" val="#wm#"/>
  <p:tag name="KSO_WM_UNIT_LINE_FORE_SCHEMECOLOR_INDEX" val="9"/>
  <p:tag name="KSO_WM_UNIT_LINE_FILL_TYPE" val="2"/>
  <p:tag name="KSO_WM_UNIT_TEXT_FILL_FORE_SCHEMECOLOR_INDEX" val="13"/>
  <p:tag name="KSO_WM_UNIT_TEXT_FILL_TYPE" val="1"/>
  <p:tag name="KSO_WM_UNIT_USESOURCEFORMAT_APPLY" val="0"/>
</p:tagLst>
</file>

<file path=ppt/tags/tag5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31"/>
  <p:tag name="KSO_WM_UNIT_ID" val="diagram20186056_3*l_h_i*1_2_31"/>
  <p:tag name="KSO_WM_UNIT_LAYERLEVEL" val="1_1_1"/>
  <p:tag name="KSO_WM_BEAUTIFY_FLAG" val="#wm#"/>
  <p:tag name="KSO_WM_UNIT_LINE_FORE_SCHEMECOLOR_INDEX" val="5"/>
  <p:tag name="KSO_WM_UNIT_LINE_FILL_TYPE" val="2"/>
  <p:tag name="KSO_WM_UNIT_TEXT_FILL_FORE_SCHEMECOLOR_INDEX" val="13"/>
  <p:tag name="KSO_WM_UNIT_TEXT_FILL_TYPE" val="1"/>
  <p:tag name="KSO_WM_UNIT_USESOURCEFORMAT_APPLY" val="0"/>
</p:tagLst>
</file>

<file path=ppt/tags/tag5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32"/>
  <p:tag name="KSO_WM_UNIT_ID" val="diagram20186056_3*l_h_i*1_2_32"/>
  <p:tag name="KSO_WM_UNIT_LAYERLEVEL" val="1_1_1"/>
  <p:tag name="KSO_WM_BEAUTIFY_FLAG" val="#wm#"/>
  <p:tag name="KSO_WM_UNIT_LINE_FORE_SCHEMECOLOR_INDEX" val="9"/>
  <p:tag name="KSO_WM_UNIT_LINE_FILL_TYPE" val="2"/>
  <p:tag name="KSO_WM_UNIT_TEXT_FILL_FORE_SCHEMECOLOR_INDEX" val="13"/>
  <p:tag name="KSO_WM_UNIT_TEXT_FILL_TYPE" val="1"/>
  <p:tag name="KSO_WM_UNIT_USESOURCEFORMAT_APPLY" val="0"/>
</p:tagLst>
</file>

<file path=ppt/tags/tag5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33"/>
  <p:tag name="KSO_WM_UNIT_ID" val="diagram20186056_3*l_h_i*1_2_33"/>
  <p:tag name="KSO_WM_UNIT_LAYERLEVEL" val="1_1_1"/>
  <p:tag name="KSO_WM_BEAUTIFY_FLAG" val="#wm#"/>
  <p:tag name="KSO_WM_UNIT_LINE_FORE_SCHEMECOLOR_INDEX" val="5"/>
  <p:tag name="KSO_WM_UNIT_LINE_FILL_TYPE" val="2"/>
  <p:tag name="KSO_WM_UNIT_TEXT_FILL_FORE_SCHEMECOLOR_INDEX" val="13"/>
  <p:tag name="KSO_WM_UNIT_TEXT_FILL_TYPE" val="1"/>
  <p:tag name="KSO_WM_UNIT_USESOURCEFORMAT_APPLY" val="0"/>
</p:tagLst>
</file>

<file path=ppt/tags/tag5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34"/>
  <p:tag name="KSO_WM_UNIT_ID" val="diagram20186056_3*l_h_i*1_2_34"/>
  <p:tag name="KSO_WM_UNIT_LAYERLEVEL" val="1_1_1"/>
  <p:tag name="KSO_WM_BEAUTIFY_FLAG" val="#wm#"/>
  <p:tag name="KSO_WM_UNIT_LINE_FORE_SCHEMECOLOR_INDEX" val="9"/>
  <p:tag name="KSO_WM_UNIT_LINE_FILL_TYPE" val="2"/>
  <p:tag name="KSO_WM_UNIT_TEXT_FILL_FORE_SCHEMECOLOR_INDEX" val="13"/>
  <p:tag name="KSO_WM_UNIT_TEXT_FILL_TYPE" val="1"/>
  <p:tag name="KSO_WM_UNIT_USESOURCEFORMAT_APPLY" val="0"/>
</p:tagLst>
</file>

<file path=ppt/tags/tag5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35"/>
  <p:tag name="KSO_WM_UNIT_ID" val="diagram20186056_3*l_h_i*1_2_35"/>
  <p:tag name="KSO_WM_UNIT_LAYERLEVEL" val="1_1_1"/>
  <p:tag name="KSO_WM_BEAUTIFY_FLAG" val="#wm#"/>
  <p:tag name="KSO_WM_UNIT_LINE_FORE_SCHEMECOLOR_INDEX" val="5"/>
  <p:tag name="KSO_WM_UNIT_LINE_FILL_TYPE" val="2"/>
  <p:tag name="KSO_WM_UNIT_TEXT_FILL_FORE_SCHEMECOLOR_INDEX" val="13"/>
  <p:tag name="KSO_WM_UNIT_TEXT_FILL_TYPE" val="1"/>
  <p:tag name="KSO_WM_UNIT_USESOURCEFORMAT_APPLY" val="0"/>
</p:tagLst>
</file>

<file path=ppt/tags/tag5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36"/>
  <p:tag name="KSO_WM_UNIT_ID" val="diagram20186056_3*l_h_i*1_2_36"/>
  <p:tag name="KSO_WM_UNIT_LAYERLEVEL" val="1_1_1"/>
  <p:tag name="KSO_WM_BEAUTIFY_FLAG" val="#wm#"/>
  <p:tag name="KSO_WM_UNIT_LINE_FORE_SCHEMECOLOR_INDEX" val="9"/>
  <p:tag name="KSO_WM_UNIT_LINE_FILL_TYPE" val="2"/>
  <p:tag name="KSO_WM_UNIT_TEXT_FILL_FORE_SCHEMECOLOR_INDEX" val="13"/>
  <p:tag name="KSO_WM_UNIT_TEXT_FILL_TYPE" val="1"/>
  <p:tag name="KSO_WM_UNIT_USESOURCEFORMAT_APPLY" val="0"/>
</p:tagLst>
</file>

<file path=ppt/tags/tag5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2_37"/>
  <p:tag name="KSO_WM_UNIT_ID" val="diagram20186056_3*l_h_i*1_2_37"/>
  <p:tag name="KSO_WM_UNIT_LAYERLEVEL" val="1_1_1"/>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3205"/>
  <p:tag name="KSO_WM_UNIT_TYPE" val="f"/>
  <p:tag name="KSO_WM_UNIT_INDEX" val="1"/>
  <p:tag name="KSO_WM_UNIT_LAYERLEVEL" val="1"/>
  <p:tag name="KSO_WM_UNIT_VALUE" val="56"/>
  <p:tag name="KSO_WM_UNIT_HIGHLIGHT" val="0"/>
  <p:tag name="KSO_WM_UNIT_COMPATIBLE" val="0"/>
  <p:tag name="KSO_WM_UNIT_CLEAR" val="0"/>
  <p:tag name="KSO_WM_UNIT_PRESET_TEXT_INDEX" val="4"/>
  <p:tag name="KSO_WM_UNIT_PRESET_TEXT_LEN" val="96"/>
  <p:tag name="KSO_WM_BEAUTIFY_FLAG" val="#wm#"/>
  <p:tag name="KSO_WM_TAG_VERSION" val="1.0"/>
  <p:tag name="KSO_WM_UNIT_ID" val="custom20183205_39*f*1"/>
</p:tagLst>
</file>

<file path=ppt/tags/tag6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1"/>
  <p:tag name="KSO_WM_UNIT_ID" val="diagram20186056_3*l_h_i*1_3_1"/>
  <p:tag name="KSO_WM_UNIT_LAYERLEVEL" val="1_1_1"/>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6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2"/>
  <p:tag name="KSO_WM_UNIT_ID" val="diagram20186056_3*l_h_i*1_3_2"/>
  <p:tag name="KSO_WM_UNIT_LAYERLEVEL" val="1_1_1"/>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6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3"/>
  <p:tag name="KSO_WM_UNIT_ID" val="diagram20186056_3*l_h_i*1_3_3"/>
  <p:tag name="KSO_WM_UNIT_LAYERLEVEL" val="1_1_1"/>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6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4"/>
  <p:tag name="KSO_WM_UNIT_ID" val="diagram20186056_3*l_h_i*1_3_4"/>
  <p:tag name="KSO_WM_UNIT_LAYERLEVEL" val="1_1_1"/>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6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5"/>
  <p:tag name="KSO_WM_UNIT_ID" val="diagram20186056_3*l_h_i*1_3_5"/>
  <p:tag name="KSO_WM_UNIT_LAYERLEVEL" val="1_1_1"/>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6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6"/>
  <p:tag name="KSO_WM_UNIT_ID" val="diagram20186056_3*l_h_i*1_3_6"/>
  <p:tag name="KSO_WM_UNIT_LAYERLEVEL" val="1_1_1"/>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6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7"/>
  <p:tag name="KSO_WM_UNIT_ID" val="diagram20186056_3*l_h_i*1_3_7"/>
  <p:tag name="KSO_WM_UNIT_LAYERLEVEL" val="1_1_1"/>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6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8"/>
  <p:tag name="KSO_WM_UNIT_ID" val="diagram20186056_3*l_h_i*1_3_8"/>
  <p:tag name="KSO_WM_UNIT_LAYERLEVEL" val="1_1_1"/>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6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9"/>
  <p:tag name="KSO_WM_UNIT_ID" val="diagram20186056_3*l_h_i*1_3_9"/>
  <p:tag name="KSO_WM_UNIT_LAYERLEVEL" val="1_1_1"/>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6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10"/>
  <p:tag name="KSO_WM_UNIT_ID" val="diagram20186056_3*l_h_i*1_3_10"/>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3205"/>
  <p:tag name="KSO_WM_UNIT_TYPE" val="a"/>
  <p:tag name="KSO_WM_UNIT_INDEX" val="1"/>
  <p:tag name="KSO_WM_UNIT_LAYERLEVEL" val="1"/>
  <p:tag name="KSO_WM_UNIT_VALUE" val="4"/>
  <p:tag name="KSO_WM_UNIT_ISCONTENTSTITLE" val="0"/>
  <p:tag name="KSO_WM_UNIT_HIGHLIGHT" val="0"/>
  <p:tag name="KSO_WM_UNIT_COMPATIBLE" val="0"/>
  <p:tag name="KSO_WM_UNIT_CLEAR" val="0"/>
  <p:tag name="KSO_WM_BEAUTIFY_FLAG" val="#wm#"/>
  <p:tag name="KSO_WM_TAG_VERSION" val="1.0"/>
  <p:tag name="KSO_WM_UNIT_ID" val="custom20183205_39*a*1"/>
  <p:tag name="KSO_WM_UNIT_PRESET_TEXT" val="THANKS"/>
</p:tagLst>
</file>

<file path=ppt/tags/tag7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11"/>
  <p:tag name="KSO_WM_UNIT_ID" val="diagram20186056_3*l_h_i*1_3_11"/>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7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12"/>
  <p:tag name="KSO_WM_UNIT_ID" val="diagram20186056_3*l_h_i*1_3_12"/>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7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13"/>
  <p:tag name="KSO_WM_UNIT_ID" val="diagram20186056_3*l_h_i*1_3_13"/>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7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14"/>
  <p:tag name="KSO_WM_UNIT_ID" val="diagram20186056_3*l_h_i*1_3_14"/>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7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15"/>
  <p:tag name="KSO_WM_UNIT_ID" val="diagram20186056_3*l_h_i*1_3_15"/>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7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16"/>
  <p:tag name="KSO_WM_UNIT_ID" val="diagram20186056_3*l_h_i*1_3_16"/>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7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17"/>
  <p:tag name="KSO_WM_UNIT_ID" val="diagram20186056_3*l_h_i*1_3_17"/>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7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18"/>
  <p:tag name="KSO_WM_UNIT_ID" val="diagram20186056_3*l_h_i*1_3_18"/>
  <p:tag name="KSO_WM_UNIT_LAYERLEVEL" val="1_1_1"/>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7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19"/>
  <p:tag name="KSO_WM_UNIT_ID" val="diagram20186056_3*l_h_i*1_3_19"/>
  <p:tag name="KSO_WM_UNIT_LAYERLEVEL" val="1_1_1"/>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7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20"/>
  <p:tag name="KSO_WM_UNIT_ID" val="diagram20186056_3*l_h_i*1_3_20"/>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41_3*i*0"/>
  <p:tag name="KSO_WM_TEMPLATE_CATEGORY" val="diagram"/>
  <p:tag name="KSO_WM_TEMPLATE_INDEX" val="741"/>
  <p:tag name="KSO_WM_UNIT_INDEX" val="0"/>
</p:tagLst>
</file>

<file path=ppt/tags/tag8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21"/>
  <p:tag name="KSO_WM_UNIT_ID" val="diagram20186056_3*l_h_i*1_3_21"/>
  <p:tag name="KSO_WM_UNIT_LAYERLEVEL" val="1_1_1"/>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8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22"/>
  <p:tag name="KSO_WM_UNIT_ID" val="diagram20186056_3*l_h_i*1_3_22"/>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8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23"/>
  <p:tag name="KSO_WM_UNIT_ID" val="diagram20186056_3*l_h_i*1_3_23"/>
  <p:tag name="KSO_WM_UNIT_LAYERLEVEL" val="1_1_1"/>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8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24"/>
  <p:tag name="KSO_WM_UNIT_ID" val="diagram20186056_3*l_h_i*1_3_24"/>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8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25"/>
  <p:tag name="KSO_WM_UNIT_ID" val="diagram20186056_3*l_h_i*1_3_25"/>
  <p:tag name="KSO_WM_UNIT_LAYERLEVEL" val="1_1_1"/>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8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26"/>
  <p:tag name="KSO_WM_UNIT_ID" val="diagram20186056_3*l_h_i*1_3_26"/>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8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27"/>
  <p:tag name="KSO_WM_UNIT_ID" val="diagram20186056_3*l_h_i*1_3_27"/>
  <p:tag name="KSO_WM_UNIT_LAYERLEVEL" val="1_1_1"/>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87.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28"/>
  <p:tag name="KSO_WM_UNIT_ID" val="diagram20186056_3*l_h_i*1_3_28"/>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88.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29"/>
  <p:tag name="KSO_WM_UNIT_ID" val="diagram20186056_3*l_h_i*1_3_29"/>
  <p:tag name="KSO_WM_UNIT_LAYERLEVEL" val="1_1_1"/>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89.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30"/>
  <p:tag name="KSO_WM_UNIT_ID" val="diagram20186056_3*l_h_i*1_3_30"/>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41_3*i*7"/>
  <p:tag name="KSO_WM_TEMPLATE_CATEGORY" val="diagram"/>
  <p:tag name="KSO_WM_TEMPLATE_INDEX" val="741"/>
  <p:tag name="KSO_WM_UNIT_INDEX" val="7"/>
</p:tagLst>
</file>

<file path=ppt/tags/tag90.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31"/>
  <p:tag name="KSO_WM_UNIT_ID" val="diagram20186056_3*l_h_i*1_3_31"/>
  <p:tag name="KSO_WM_UNIT_LAYERLEVEL" val="1_1_1"/>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91.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32"/>
  <p:tag name="KSO_WM_UNIT_ID" val="diagram20186056_3*l_h_i*1_3_32"/>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92.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33"/>
  <p:tag name="KSO_WM_UNIT_ID" val="diagram20186056_3*l_h_i*1_3_33"/>
  <p:tag name="KSO_WM_UNIT_LAYERLEVEL" val="1_1_1"/>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93.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34"/>
  <p:tag name="KSO_WM_UNIT_ID" val="diagram20186056_3*l_h_i*1_3_34"/>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94.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35"/>
  <p:tag name="KSO_WM_UNIT_ID" val="diagram20186056_3*l_h_i*1_3_35"/>
  <p:tag name="KSO_WM_UNIT_LAYERLEVEL" val="1_1_1"/>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95.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36"/>
  <p:tag name="KSO_WM_UNIT_ID" val="diagram20186056_3*l_h_i*1_3_36"/>
  <p:tag name="KSO_WM_UNIT_LAYERLEVEL" val="1_1_1"/>
  <p:tag name="KSO_WM_BEAUTIFY_FLAG" val="#wm#"/>
  <p:tag name="KSO_WM_UNIT_LINE_FORE_SCHEMECOLOR_INDEX" val="8"/>
  <p:tag name="KSO_WM_UNIT_LINE_FILL_TYPE" val="2"/>
  <p:tag name="KSO_WM_UNIT_TEXT_FILL_FORE_SCHEMECOLOR_INDEX" val="13"/>
  <p:tag name="KSO_WM_UNIT_TEXT_FILL_TYPE" val="1"/>
  <p:tag name="KSO_WM_UNIT_USESOURCEFORMAT_APPLY" val="0"/>
</p:tagLst>
</file>

<file path=ppt/tags/tag96.xml><?xml version="1.0" encoding="utf-8"?>
<p:tagLst xmlns:a="http://schemas.openxmlformats.org/drawingml/2006/main" xmlns:r="http://schemas.openxmlformats.org/officeDocument/2006/relationships" xmlns:p="http://schemas.openxmlformats.org/presentationml/2006/main">
  <p:tag name="KSO_WM_DIAGRAM_GROUP_CODE" val="l1-1"/>
  <p:tag name="KSO_WM_TAG_VERSION" val="1.0"/>
  <p:tag name="KSO_WM_TEMPLATE_CATEGORY" val="diagram"/>
  <p:tag name="KSO_WM_TEMPLATE_INDEX" val="20186056"/>
  <p:tag name="KSO_WM_UNIT_TYPE" val="l_h_i"/>
  <p:tag name="KSO_WM_UNIT_INDEX" val="1_3_37"/>
  <p:tag name="KSO_WM_UNIT_ID" val="diagram20186056_3*l_h_i*1_3_37"/>
  <p:tag name="KSO_WM_UNIT_LAYERLEVEL" val="1_1_1"/>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6056_3*i*153"/>
  <p:tag name="KSO_WM_TEMPLATE_CATEGORY" val="diagram"/>
  <p:tag name="KSO_WM_TEMPLATE_INDEX" val="20186056"/>
  <p:tag name="KSO_WM_UNIT_INDEX" val="153"/>
</p:tagLst>
</file>

<file path=ppt/tags/tag9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56"/>
  <p:tag name="KSO_WM_UNIT_TYPE" val="l_h_a"/>
  <p:tag name="KSO_WM_UNIT_INDEX" val="1_1_1"/>
  <p:tag name="KSO_WM_UNIT_ID" val="diagram20186056_3*l_h_a*1_1_1"/>
  <p:tag name="KSO_WM_UNIT_LAYERLEVEL" val="1_1_1"/>
  <p:tag name="KSO_WM_UNIT_VALUE" val="6"/>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FILL_FORE_SCHEMECOLOR_INDEX" val="5"/>
  <p:tag name="KSO_WM_UNIT_FILL_TYPE" val="1"/>
  <p:tag name="KSO_WM_UNIT_TEXT_FILL_FORE_SCHEMECOLOR_INDEX" val="16"/>
  <p:tag name="KSO_WM_UNIT_TEXT_FILL_TYPE" val="1"/>
  <p:tag name="KSO_WM_UNIT_USESOURCEFORMAT_APPLY" val="0"/>
</p:tagLst>
</file>

<file path=ppt/tags/tag9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56"/>
  <p:tag name="KSO_WM_UNIT_TYPE" val="l_h_a"/>
  <p:tag name="KSO_WM_UNIT_INDEX" val="1_2_1"/>
  <p:tag name="KSO_WM_UNIT_ID" val="diagram20186056_3*l_h_a*1_2_1"/>
  <p:tag name="KSO_WM_UNIT_LAYERLEVEL" val="1_1_1"/>
  <p:tag name="KSO_WM_UNIT_VALUE" val="6"/>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FILL_FORE_SCHEMECOLOR_INDEX" val="9"/>
  <p:tag name="KSO_WM_UNIT_FILL_TYPE" val="1"/>
  <p:tag name="KSO_WM_UNIT_TEXT_FILL_FORE_SCHEMECOLOR_INDEX" val="16"/>
  <p:tag name="KSO_WM_UNIT_TEXT_FILL_TYPE" val="1"/>
  <p:tag name="KSO_WM_UNIT_USESOURCEFORMAT_APPLY" val="0"/>
</p:tagLst>
</file>

<file path=ppt/theme/theme1.xml><?xml version="1.0" encoding="utf-8"?>
<a:theme xmlns:a="http://schemas.openxmlformats.org/drawingml/2006/main" name="1_Office Theme">
  <a:themeElements>
    <a:clrScheme name="03-Skye Blue Business Development">
      <a:dk1>
        <a:srgbClr val="000000"/>
      </a:dk1>
      <a:lt1>
        <a:srgbClr val="FFFFFF"/>
      </a:lt1>
      <a:dk2>
        <a:srgbClr val="464646"/>
      </a:dk2>
      <a:lt2>
        <a:srgbClr val="FFFFFF"/>
      </a:lt2>
      <a:accent1>
        <a:srgbClr val="282D32"/>
      </a:accent1>
      <a:accent2>
        <a:srgbClr val="1E9BDC"/>
      </a:accent2>
      <a:accent3>
        <a:srgbClr val="55B9EB"/>
      </a:accent3>
      <a:accent4>
        <a:srgbClr val="4B4B4B"/>
      </a:accent4>
      <a:accent5>
        <a:srgbClr val="808080"/>
      </a:accent5>
      <a:accent6>
        <a:srgbClr val="DCDCDC"/>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3665</Words>
  <Application>Microsoft Office PowerPoint</Application>
  <PresentationFormat>On-screen Show (16:9)</PresentationFormat>
  <Paragraphs>186</Paragraphs>
  <Slides>23</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Cambria</vt:lpstr>
      <vt:lpstr>宋体</vt:lpstr>
      <vt:lpstr>Source Sans Pro</vt:lpstr>
      <vt:lpstr>Calibri</vt:lpstr>
      <vt:lpstr>华文细黑</vt:lpstr>
      <vt:lpstr>微软雅黑</vt:lpstr>
      <vt:lpstr>Roboto</vt:lpstr>
      <vt:lpstr>Arial</vt:lpstr>
      <vt:lpstr>Lato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Aya Alaa' El Deen</cp:lastModifiedBy>
  <cp:revision>35</cp:revision>
  <dcterms:created xsi:type="dcterms:W3CDTF">2018-07-25T02:41:00Z</dcterms:created>
  <dcterms:modified xsi:type="dcterms:W3CDTF">2018-11-06T07:27:54Z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2052-10.1.0.7566</vt:lpwstr>
  </property>
</Properties>
</file>